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8D8C0E-D867-4AF6-B93B-986C9FDB5F95}" v="5" dt="2025-04-14T09:31:50.9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Bridges" userId="2d315235-96cf-42f9-8985-9b946764129f" providerId="ADAL" clId="{958D8C0E-D867-4AF6-B93B-986C9FDB5F95}"/>
    <pc:docChg chg="modSld">
      <pc:chgData name="Jennifer Bridges" userId="2d315235-96cf-42f9-8985-9b946764129f" providerId="ADAL" clId="{958D8C0E-D867-4AF6-B93B-986C9FDB5F95}" dt="2025-04-14T09:32:21.191" v="5" actId="1076"/>
      <pc:docMkLst>
        <pc:docMk/>
      </pc:docMkLst>
      <pc:sldChg chg="modSp mod">
        <pc:chgData name="Jennifer Bridges" userId="2d315235-96cf-42f9-8985-9b946764129f" providerId="ADAL" clId="{958D8C0E-D867-4AF6-B93B-986C9FDB5F95}" dt="2025-04-14T09:32:21.191" v="5" actId="1076"/>
        <pc:sldMkLst>
          <pc:docMk/>
          <pc:sldMk cId="2302474533" sldId="258"/>
        </pc:sldMkLst>
        <pc:graphicFrameChg chg="mod modGraphic">
          <ac:chgData name="Jennifer Bridges" userId="2d315235-96cf-42f9-8985-9b946764129f" providerId="ADAL" clId="{958D8C0E-D867-4AF6-B93B-986C9FDB5F95}" dt="2025-04-14T09:32:21.191" v="5" actId="1076"/>
          <ac:graphicFrameMkLst>
            <pc:docMk/>
            <pc:sldMk cId="2302474533" sldId="258"/>
            <ac:graphicFrameMk id="9" creationId="{B4787600-1087-6448-DE47-615D8049A12C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372001-D4FE-0C50-1137-42C29B0A690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oogle Shape;56;p13">
            <a:extLst>
              <a:ext uri="{FF2B5EF4-FFF2-40B4-BE49-F238E27FC236}">
                <a16:creationId xmlns:a16="http://schemas.microsoft.com/office/drawing/2014/main" id="{1A38750B-6CE5-9835-32BE-A5BF0C88DB3B}"/>
              </a:ext>
            </a:extLst>
          </p:cNvPr>
          <p:cNvSpPr/>
          <p:nvPr userDrawn="1"/>
        </p:nvSpPr>
        <p:spPr>
          <a:xfrm>
            <a:off x="-1" y="0"/>
            <a:ext cx="12192000" cy="842682"/>
          </a:xfrm>
          <a:prstGeom prst="rect">
            <a:avLst/>
          </a:prstGeom>
          <a:solidFill>
            <a:srgbClr val="F8F8F8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F33B97-487E-39FF-EC86-5796E5E72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82" y="3131391"/>
            <a:ext cx="3115235" cy="6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A3144A-66A4-D978-7FCA-22DC8B23A3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0.1 – Slide Title – The Title of The Presentation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FE51D3-B8A9-3579-93CA-FD81669EF8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16917" y="4023472"/>
            <a:ext cx="8158163" cy="606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This is the title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3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0CE23C-BEA9-32EE-B94B-B0B67033B1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907" y="1291291"/>
            <a:ext cx="6884988" cy="770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/>
              <a:t>This is the title of the slide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912D51C-4E20-9C69-FC06-3DF91324C3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907" y="2304304"/>
            <a:ext cx="6884988" cy="50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This is a sub-header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3004F1-5DA0-2150-FFBD-0F605C28CA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187" y="3163888"/>
            <a:ext cx="7422683" cy="3273425"/>
          </a:xfrm>
          <a:prstGeom prst="rect">
            <a:avLst/>
          </a:prstGeom>
        </p:spPr>
        <p:txBody>
          <a:bodyPr numCol="1"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This is paragraph text split across one column. The font size is 14. Headings within the paragraph text are highlighted in blue.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Bullet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Bullet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Include only essential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C2F18B5-B2D1-8E5C-0C7E-E8FC23FF54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25062" y="2304304"/>
            <a:ext cx="2976563" cy="41330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6A5C057-A49A-27B9-057C-180B9C9199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54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0CE23C-BEA9-32EE-B94B-B0B67033B1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907" y="1291291"/>
            <a:ext cx="6884988" cy="770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/>
              <a:t>This is the title of the slide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912D51C-4E20-9C69-FC06-3DF91324C3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907" y="2304304"/>
            <a:ext cx="6884988" cy="50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This is a sub-header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3004F1-5DA0-2150-FFBD-0F605C28CA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187" y="3163888"/>
            <a:ext cx="4948425" cy="3273425"/>
          </a:xfrm>
          <a:prstGeom prst="rect">
            <a:avLst/>
          </a:prstGeom>
        </p:spPr>
        <p:txBody>
          <a:bodyPr numCol="1"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paragraph text split across two columns. The font size is 14. Headings within the paragraph text are highlighted in blue.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C2F18B5-B2D1-8E5C-0C7E-E8FC23FF54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2588" y="2304304"/>
            <a:ext cx="5907649" cy="41330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03B44F8-B21C-BE77-D566-49451EFAD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3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0CE23C-BEA9-32EE-B94B-B0B67033B1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907" y="1291291"/>
            <a:ext cx="6884988" cy="770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/>
              <a:t>This is the title of the slide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912D51C-4E20-9C69-FC06-3DF91324C3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907" y="2304304"/>
            <a:ext cx="6884988" cy="50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This is a timeline slide</a:t>
            </a:r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1C399A-5045-B78C-D26A-0327EE0BF3E0}"/>
              </a:ext>
            </a:extLst>
          </p:cNvPr>
          <p:cNvCxnSpPr>
            <a:cxnSpLocks/>
          </p:cNvCxnSpPr>
          <p:nvPr userDrawn="1"/>
        </p:nvCxnSpPr>
        <p:spPr>
          <a:xfrm>
            <a:off x="1670237" y="4370054"/>
            <a:ext cx="8851525" cy="15154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89DBE39F-7099-5834-1473-CD4E768BDA61}"/>
              </a:ext>
            </a:extLst>
          </p:cNvPr>
          <p:cNvSpPr/>
          <p:nvPr userDrawn="1"/>
        </p:nvSpPr>
        <p:spPr>
          <a:xfrm>
            <a:off x="1237129" y="4159250"/>
            <a:ext cx="430306" cy="394447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580000-AF47-3346-5A4A-374A5DD65FA0}"/>
              </a:ext>
            </a:extLst>
          </p:cNvPr>
          <p:cNvSpPr/>
          <p:nvPr userDrawn="1"/>
        </p:nvSpPr>
        <p:spPr>
          <a:xfrm>
            <a:off x="10524565" y="4159249"/>
            <a:ext cx="430306" cy="394447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EC19843-FB64-51FF-E15A-A48CBC57ED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2871" y="4904428"/>
            <a:ext cx="842730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Action 1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48F49A4-864C-0B19-486B-96C654D586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2870" y="4472559"/>
            <a:ext cx="1873531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 i="1">
                <a:latin typeface="Playfair Display Black" panose="00000A00000000000000" pitchFamily="2" charset="0"/>
              </a:defRPr>
            </a:lvl1pPr>
          </a:lstStyle>
          <a:p>
            <a:pPr lvl="0"/>
            <a:r>
              <a:rPr lang="en-US"/>
              <a:t>Insert the date: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633C8A9-3FB6-EE0A-FE92-932EB5106E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9294" y="3764974"/>
            <a:ext cx="842730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Action 2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2F0AD60-FBD0-C410-2713-E39A058D4D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9293" y="3333105"/>
            <a:ext cx="1873531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 i="1">
                <a:latin typeface="Playfair Display Black" panose="00000A00000000000000" pitchFamily="2" charset="0"/>
              </a:defRPr>
            </a:lvl1pPr>
          </a:lstStyle>
          <a:p>
            <a:pPr lvl="0"/>
            <a:r>
              <a:rPr lang="en-US"/>
              <a:t>Insert the date: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22503D6-8BC4-E9C5-8024-4F2A9EE09D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235" y="4889340"/>
            <a:ext cx="842730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Action 3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EFD01E0-34A3-C794-8563-3147AE1D4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34" y="4457471"/>
            <a:ext cx="1873531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 i="1">
                <a:latin typeface="Playfair Display Black" panose="00000A00000000000000" pitchFamily="2" charset="0"/>
              </a:defRPr>
            </a:lvl1pPr>
          </a:lstStyle>
          <a:p>
            <a:pPr lvl="0"/>
            <a:r>
              <a:rPr lang="en-US"/>
              <a:t>Insert the date: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659D86D-3BAA-D3BA-E5BD-C03F555EC2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0555" y="3764653"/>
            <a:ext cx="842730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Action 4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023601C-FE0D-DB7B-6251-3956B93FFF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50554" y="3332784"/>
            <a:ext cx="1873531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 i="1">
                <a:latin typeface="Playfair Display Black" panose="00000A00000000000000" pitchFamily="2" charset="0"/>
              </a:defRPr>
            </a:lvl1pPr>
          </a:lstStyle>
          <a:p>
            <a:pPr lvl="0"/>
            <a:r>
              <a:rPr lang="en-US"/>
              <a:t>Insert the date: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BD5720F-0F8D-91C7-EE45-2D58FFAA8B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3670" y="4904428"/>
            <a:ext cx="842730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Action 5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88ECAC62-2A77-96A9-B5CF-5DD2260F98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53669" y="4472559"/>
            <a:ext cx="1873531" cy="419395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 i="1">
                <a:latin typeface="Playfair Display Black" panose="00000A00000000000000" pitchFamily="2" charset="0"/>
              </a:defRPr>
            </a:lvl1pPr>
          </a:lstStyle>
          <a:p>
            <a:pPr lvl="0"/>
            <a:r>
              <a:rPr lang="en-US"/>
              <a:t>Insert the date: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128E1C9-4B17-9511-21C9-496DB4FC0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091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a clock tower&#10;&#10;Description automatically generated">
            <a:extLst>
              <a:ext uri="{FF2B5EF4-FFF2-40B4-BE49-F238E27FC236}">
                <a16:creationId xmlns:a16="http://schemas.microsoft.com/office/drawing/2014/main" id="{5064D4D7-D95C-0649-1F7B-BB95DA5E1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b="5262"/>
          <a:stretch/>
        </p:blipFill>
        <p:spPr>
          <a:xfrm>
            <a:off x="0" y="762000"/>
            <a:ext cx="12192000" cy="6267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43C6A3-41E0-6D2D-2A81-EFDDFEA8EBFA}"/>
              </a:ext>
            </a:extLst>
          </p:cNvPr>
          <p:cNvSpPr/>
          <p:nvPr userDrawn="1"/>
        </p:nvSpPr>
        <p:spPr>
          <a:xfrm rot="16200000">
            <a:off x="704850" y="57151"/>
            <a:ext cx="6267450" cy="7677149"/>
          </a:xfrm>
          <a:prstGeom prst="rect">
            <a:avLst/>
          </a:prstGeom>
          <a:gradFill>
            <a:gsLst>
              <a:gs pos="59000">
                <a:srgbClr val="7E6FF5">
                  <a:alpha val="50000"/>
                </a:srgbClr>
              </a:gs>
              <a:gs pos="24000">
                <a:srgbClr val="4C39F0">
                  <a:alpha val="80000"/>
                </a:srgbClr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CD0C3-1870-A183-96DD-F1F0F9D776FF}"/>
              </a:ext>
            </a:extLst>
          </p:cNvPr>
          <p:cNvSpPr txBox="1"/>
          <p:nvPr userDrawn="1"/>
        </p:nvSpPr>
        <p:spPr>
          <a:xfrm>
            <a:off x="676275" y="1316646"/>
            <a:ext cx="3799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+mj-lt"/>
              </a:rPr>
              <a:t>Thank you for</a:t>
            </a:r>
          </a:p>
          <a:p>
            <a:r>
              <a:rPr lang="en-US" sz="4400" b="1" i="1">
                <a:solidFill>
                  <a:schemeClr val="bg1"/>
                </a:solidFill>
                <a:latin typeface="Playfair Display" panose="00000500000000000000" pitchFamily="2" charset="0"/>
              </a:rPr>
              <a:t>attending</a:t>
            </a:r>
            <a:endParaRPr lang="en-GB" sz="4400" b="1" i="1">
              <a:solidFill>
                <a:schemeClr val="bg1"/>
              </a:solidFill>
              <a:latin typeface="Playfair Display" panose="00000500000000000000" pitchFamily="2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7E7E437-67B7-DAAE-A2DB-EC8315C62D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131" y="5391150"/>
            <a:ext cx="3895725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contact details and/or details about the next event, next steps.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2E2E41C-2546-4AEB-30F7-D5B155808E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926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Vari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64D4D7-D95C-0649-1F7B-BB95DA5E1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 b="4310"/>
          <a:stretch/>
        </p:blipFill>
        <p:spPr>
          <a:xfrm>
            <a:off x="0" y="762000"/>
            <a:ext cx="12192000" cy="6267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43C6A3-41E0-6D2D-2A81-EFDDFEA8EBFA}"/>
              </a:ext>
            </a:extLst>
          </p:cNvPr>
          <p:cNvSpPr/>
          <p:nvPr userDrawn="1"/>
        </p:nvSpPr>
        <p:spPr>
          <a:xfrm rot="16200000">
            <a:off x="704850" y="57151"/>
            <a:ext cx="6267450" cy="7677149"/>
          </a:xfrm>
          <a:prstGeom prst="rect">
            <a:avLst/>
          </a:prstGeom>
          <a:gradFill>
            <a:gsLst>
              <a:gs pos="59000">
                <a:srgbClr val="7E6FF5">
                  <a:alpha val="50000"/>
                </a:srgbClr>
              </a:gs>
              <a:gs pos="24000">
                <a:srgbClr val="4C39F0">
                  <a:alpha val="80000"/>
                </a:srgbClr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CD0C3-1870-A183-96DD-F1F0F9D776FF}"/>
              </a:ext>
            </a:extLst>
          </p:cNvPr>
          <p:cNvSpPr txBox="1"/>
          <p:nvPr userDrawn="1"/>
        </p:nvSpPr>
        <p:spPr>
          <a:xfrm>
            <a:off x="676275" y="1316646"/>
            <a:ext cx="3799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+mj-lt"/>
              </a:rPr>
              <a:t>Thank you for</a:t>
            </a:r>
          </a:p>
          <a:p>
            <a:r>
              <a:rPr lang="en-US" sz="4400" b="1" i="1">
                <a:solidFill>
                  <a:schemeClr val="bg1"/>
                </a:solidFill>
                <a:latin typeface="Playfair Display" panose="00000500000000000000" pitchFamily="2" charset="0"/>
              </a:rPr>
              <a:t>attending</a:t>
            </a:r>
            <a:endParaRPr lang="en-GB" sz="4400" b="1" i="1">
              <a:solidFill>
                <a:schemeClr val="bg1"/>
              </a:solidFill>
              <a:latin typeface="Playfair Display" panose="00000500000000000000" pitchFamily="2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7E7E437-67B7-DAAE-A2DB-EC8315C62D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131" y="5391150"/>
            <a:ext cx="3895725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contact details and/or details about the next event, next steps.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19D7B18-E5E8-8177-D10E-91D70916AB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64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39FC3-1117-4240-8275-D38991E5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160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2E8AE-8F4F-75AF-D95C-BA4000476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0627"/>
            <a:ext cx="10515600" cy="3486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ECD10-6938-E522-D3BF-4074616E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7092B3-D0CB-439B-8009-7CE4B203BCFE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643E-626E-85C1-CABA-D1560697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C3DFE-69EC-1A3F-E37E-166E7DD4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1D0AB5-148A-4E35-9210-E7D935B4AB6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7697226-3246-EFAA-3C2A-02C1A3E3659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5880" b="5880"/>
          <a:stretch/>
        </p:blipFill>
        <p:spPr>
          <a:xfrm>
            <a:off x="0" y="806476"/>
            <a:ext cx="12192000" cy="6051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656214D-4FEE-E50A-2C64-03D18C0DB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6917" y="3998539"/>
            <a:ext cx="8158163" cy="607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is the title of the presentation</a:t>
            </a:r>
            <a:endParaRPr lang="en-GB"/>
          </a:p>
        </p:txBody>
      </p:sp>
      <p:pic>
        <p:nvPicPr>
          <p:cNvPr id="11" name="Google Shape;64;p14">
            <a:extLst>
              <a:ext uri="{FF2B5EF4-FFF2-40B4-BE49-F238E27FC236}">
                <a16:creationId xmlns:a16="http://schemas.microsoft.com/office/drawing/2014/main" id="{637DAFC3-1C96-B684-FA78-CE60802102D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3218" b="3209"/>
          <a:stretch/>
        </p:blipFill>
        <p:spPr>
          <a:xfrm>
            <a:off x="4467518" y="3115820"/>
            <a:ext cx="3256960" cy="6263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9C0DD5-00BE-0127-5F49-6C8418B56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26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24F416-DB07-48AF-EAFC-F15BCF613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59" b="39965"/>
          <a:stretch/>
        </p:blipFill>
        <p:spPr>
          <a:xfrm>
            <a:off x="0" y="768350"/>
            <a:ext cx="12192000" cy="2216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468911-7B97-D0D4-7CF5-B4AB05364077}"/>
              </a:ext>
            </a:extLst>
          </p:cNvPr>
          <p:cNvSpPr txBox="1"/>
          <p:nvPr userDrawn="1"/>
        </p:nvSpPr>
        <p:spPr>
          <a:xfrm>
            <a:off x="9646023" y="1999130"/>
            <a:ext cx="2201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+mj-lt"/>
              </a:rPr>
              <a:t>Agenda</a:t>
            </a:r>
            <a:endParaRPr lang="en-GB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8896-F90A-96BB-192B-FF4DE4066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3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68911-7B97-D0D4-7CF5-B4AB05364077}"/>
              </a:ext>
            </a:extLst>
          </p:cNvPr>
          <p:cNvSpPr txBox="1"/>
          <p:nvPr userDrawn="1"/>
        </p:nvSpPr>
        <p:spPr>
          <a:xfrm>
            <a:off x="519952" y="1228165"/>
            <a:ext cx="2201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+mj-lt"/>
              </a:rPr>
              <a:t>Agenda</a:t>
            </a:r>
            <a:endParaRPr lang="en-GB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591C09-AC2B-237C-0104-E2A213DF2F17}"/>
              </a:ext>
            </a:extLst>
          </p:cNvPr>
          <p:cNvSpPr/>
          <p:nvPr userDrawn="1"/>
        </p:nvSpPr>
        <p:spPr>
          <a:xfrm>
            <a:off x="9192909" y="4257675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/>
                <a:ea typeface="+mn-ea"/>
                <a:cs typeface="+mn-cs"/>
              </a:rPr>
              <a:t>8.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A1AC49-1772-7295-1071-20D1854DAD32}"/>
              </a:ext>
            </a:extLst>
          </p:cNvPr>
          <p:cNvSpPr/>
          <p:nvPr userDrawn="1"/>
        </p:nvSpPr>
        <p:spPr>
          <a:xfrm>
            <a:off x="3413072" y="4257675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 panose="00000A00000000000000" pitchFamily="2" charset="0"/>
                <a:ea typeface="+mn-ea"/>
                <a:cs typeface="+mn-cs"/>
              </a:rPr>
              <a:t>6.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034628-C898-D0B4-60C2-4DF7996DFD32}"/>
              </a:ext>
            </a:extLst>
          </p:cNvPr>
          <p:cNvSpPr/>
          <p:nvPr userDrawn="1"/>
        </p:nvSpPr>
        <p:spPr>
          <a:xfrm>
            <a:off x="6308673" y="4257675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 panose="00000A00000000000000" pitchFamily="2" charset="0"/>
                <a:ea typeface="+mn-ea"/>
                <a:cs typeface="+mn-cs"/>
              </a:rPr>
              <a:t>7.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 SemiBold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 SemiBold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 SemiBold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 SemiBold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D4B085-6A1D-587D-0E65-A63191A672B2}"/>
              </a:ext>
            </a:extLst>
          </p:cNvPr>
          <p:cNvSpPr/>
          <p:nvPr userDrawn="1"/>
        </p:nvSpPr>
        <p:spPr>
          <a:xfrm>
            <a:off x="517471" y="4257675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Playfair Display Black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Playfair Display Black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/>
                <a:ea typeface="+mn-ea"/>
                <a:cs typeface="+mn-cs"/>
              </a:rPr>
              <a:t>5.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 SemiBold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C9E6E5-C0C4-DFD8-5780-DAEBAFF08286}"/>
              </a:ext>
            </a:extLst>
          </p:cNvPr>
          <p:cNvSpPr/>
          <p:nvPr userDrawn="1"/>
        </p:nvSpPr>
        <p:spPr>
          <a:xfrm>
            <a:off x="9192909" y="2212972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Playfair Display Black" panose="00000A00000000000000" pitchFamily="2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 panose="00000A00000000000000" pitchFamily="2" charset="0"/>
                <a:ea typeface="+mn-ea"/>
                <a:cs typeface="+mn-cs"/>
              </a:rPr>
              <a:t>4.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 SemiBold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39B5E9-5E35-8448-D399-7EE15A2C4B29}"/>
              </a:ext>
            </a:extLst>
          </p:cNvPr>
          <p:cNvSpPr/>
          <p:nvPr userDrawn="1"/>
        </p:nvSpPr>
        <p:spPr>
          <a:xfrm>
            <a:off x="6297308" y="2212972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 panose="00000A00000000000000" pitchFamily="2" charset="0"/>
                <a:ea typeface="+mn-ea"/>
                <a:cs typeface="+mn-cs"/>
              </a:rPr>
              <a:t>3.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9808CB-69F9-C18D-DEDA-84971DE8D631}"/>
              </a:ext>
            </a:extLst>
          </p:cNvPr>
          <p:cNvSpPr/>
          <p:nvPr userDrawn="1"/>
        </p:nvSpPr>
        <p:spPr>
          <a:xfrm>
            <a:off x="3401707" y="2212972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/>
                <a:ea typeface="+mn-ea"/>
                <a:cs typeface="+mn-cs"/>
              </a:rPr>
              <a:t>2.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 SemiBold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203EF2D-7B83-D88B-DE7D-4FB0A8B7A511}"/>
              </a:ext>
            </a:extLst>
          </p:cNvPr>
          <p:cNvSpPr/>
          <p:nvPr userDrawn="1"/>
        </p:nvSpPr>
        <p:spPr>
          <a:xfrm>
            <a:off x="506105" y="2212972"/>
            <a:ext cx="2581835" cy="1810870"/>
          </a:xfrm>
          <a:prstGeom prst="round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4D38F5"/>
                </a:solidFill>
                <a:effectLst/>
                <a:uLnTx/>
                <a:uFillTx/>
                <a:latin typeface="Playfair Display Black" panose="00000A00000000000000" pitchFamily="2" charset="0"/>
                <a:ea typeface="+mn-ea"/>
                <a:cs typeface="+mn-cs"/>
              </a:rPr>
              <a:t>1.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4D38F5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97FC2AF-3BA7-B7BF-21E0-1516700525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68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010153-2B1B-1A94-4DC2-693F21C2F2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964C22-0A69-8745-091C-1AF4E79DA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706" y="3321703"/>
            <a:ext cx="10796587" cy="976593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82E601-C08C-140C-CD97-9AAF6426ABB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706" y="4410170"/>
            <a:ext cx="10796587" cy="45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i="1">
                <a:solidFill>
                  <a:schemeClr val="bg1"/>
                </a:solidFill>
                <a:latin typeface="Playfair Display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 Heading</a:t>
            </a:r>
          </a:p>
        </p:txBody>
      </p:sp>
      <p:sp>
        <p:nvSpPr>
          <p:cNvPr id="11" name="Google Shape;56;p13">
            <a:extLst>
              <a:ext uri="{FF2B5EF4-FFF2-40B4-BE49-F238E27FC236}">
                <a16:creationId xmlns:a16="http://schemas.microsoft.com/office/drawing/2014/main" id="{C2EBFA18-F0B0-6189-7065-94543C2C4296}"/>
              </a:ext>
            </a:extLst>
          </p:cNvPr>
          <p:cNvSpPr/>
          <p:nvPr userDrawn="1"/>
        </p:nvSpPr>
        <p:spPr>
          <a:xfrm>
            <a:off x="-1" y="0"/>
            <a:ext cx="12192000" cy="842682"/>
          </a:xfrm>
          <a:prstGeom prst="rect">
            <a:avLst/>
          </a:prstGeom>
          <a:solidFill>
            <a:srgbClr val="F8F8F8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06;p18">
            <a:extLst>
              <a:ext uri="{FF2B5EF4-FFF2-40B4-BE49-F238E27FC236}">
                <a16:creationId xmlns:a16="http://schemas.microsoft.com/office/drawing/2014/main" id="{35FF8AEB-D17F-F6D9-E88E-7C55E47E5DFE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0477668" y="237203"/>
            <a:ext cx="1374253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917DC5-D28A-D16B-A5CE-0D50CF1AB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3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010153-2B1B-1A94-4DC2-693F21C2F2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964C22-0A69-8745-091C-1AF4E79DA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706" y="3321703"/>
            <a:ext cx="10796587" cy="976593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82E601-C08C-140C-CD97-9AAF6426ABB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706" y="4410170"/>
            <a:ext cx="10796587" cy="45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i="1">
                <a:solidFill>
                  <a:schemeClr val="bg1"/>
                </a:solidFill>
                <a:latin typeface="Playfair Display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 Heading</a:t>
            </a:r>
          </a:p>
        </p:txBody>
      </p:sp>
      <p:sp>
        <p:nvSpPr>
          <p:cNvPr id="11" name="Google Shape;56;p13">
            <a:extLst>
              <a:ext uri="{FF2B5EF4-FFF2-40B4-BE49-F238E27FC236}">
                <a16:creationId xmlns:a16="http://schemas.microsoft.com/office/drawing/2014/main" id="{C2EBFA18-F0B0-6189-7065-94543C2C4296}"/>
              </a:ext>
            </a:extLst>
          </p:cNvPr>
          <p:cNvSpPr/>
          <p:nvPr userDrawn="1"/>
        </p:nvSpPr>
        <p:spPr>
          <a:xfrm>
            <a:off x="-1" y="0"/>
            <a:ext cx="12192000" cy="842682"/>
          </a:xfrm>
          <a:prstGeom prst="rect">
            <a:avLst/>
          </a:prstGeom>
          <a:solidFill>
            <a:srgbClr val="F8F8F8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06;p18">
            <a:extLst>
              <a:ext uri="{FF2B5EF4-FFF2-40B4-BE49-F238E27FC236}">
                <a16:creationId xmlns:a16="http://schemas.microsoft.com/office/drawing/2014/main" id="{35FF8AEB-D17F-F6D9-E88E-7C55E47E5DFE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0477668" y="237203"/>
            <a:ext cx="1374253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EAC3A48-1118-9E4A-8E47-33A0EE2979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0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010153-2B1B-1A94-4DC2-693F21C2F2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964C22-0A69-8745-091C-1AF4E79DA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706" y="3077508"/>
            <a:ext cx="10796587" cy="97659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1F739-0BE6-19DA-29A1-B645FA2207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98" y="4298296"/>
            <a:ext cx="12025402" cy="2568163"/>
          </a:xfrm>
          <a:prstGeom prst="rect">
            <a:avLst/>
          </a:prstGeom>
        </p:spPr>
      </p:pic>
      <p:sp>
        <p:nvSpPr>
          <p:cNvPr id="11" name="Google Shape;56;p13">
            <a:extLst>
              <a:ext uri="{FF2B5EF4-FFF2-40B4-BE49-F238E27FC236}">
                <a16:creationId xmlns:a16="http://schemas.microsoft.com/office/drawing/2014/main" id="{C2EBFA18-F0B0-6189-7065-94543C2C4296}"/>
              </a:ext>
            </a:extLst>
          </p:cNvPr>
          <p:cNvSpPr/>
          <p:nvPr userDrawn="1"/>
        </p:nvSpPr>
        <p:spPr>
          <a:xfrm>
            <a:off x="-1" y="0"/>
            <a:ext cx="12192000" cy="842682"/>
          </a:xfrm>
          <a:prstGeom prst="rect">
            <a:avLst/>
          </a:prstGeom>
          <a:solidFill>
            <a:srgbClr val="F8F8F8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06;p18">
            <a:extLst>
              <a:ext uri="{FF2B5EF4-FFF2-40B4-BE49-F238E27FC236}">
                <a16:creationId xmlns:a16="http://schemas.microsoft.com/office/drawing/2014/main" id="{35FF8AEB-D17F-F6D9-E88E-7C55E47E5DFE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477668" y="237203"/>
            <a:ext cx="1374253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3E3EC-8A78-3427-F1AD-F32A37E8C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81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0CE23C-BEA9-32EE-B94B-B0B67033B1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907" y="1291291"/>
            <a:ext cx="6884988" cy="770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/>
              <a:t>This is the title of the slide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912D51C-4E20-9C69-FC06-3DF91324C3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907" y="2304304"/>
            <a:ext cx="6884988" cy="50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This is a sub-header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3004F1-5DA0-2150-FFBD-0F605C28CA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187" y="3163888"/>
            <a:ext cx="7422683" cy="327342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paragraph text split across two columns. The font size is 14. Headings within the paragraph text are highlighted in blue.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Remember, slides should be illustrative. Use as little content as possible – include only essential points.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C2F18B5-B2D1-8E5C-0C7E-E8FC23FF54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25062" y="2304304"/>
            <a:ext cx="2976563" cy="41330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D3246E1-A93A-0E40-0495-952E701BC8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356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0CE23C-BEA9-32EE-B94B-B0B67033B1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907" y="1291291"/>
            <a:ext cx="6884988" cy="770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/>
              <a:t>This is the title of the slide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912D51C-4E20-9C69-FC06-3DF91324C3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907" y="2304304"/>
            <a:ext cx="6884988" cy="50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This is a sub-header</a:t>
            </a: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999AE0-5E6D-0209-F4AA-E30993165D43}"/>
              </a:ext>
            </a:extLst>
          </p:cNvPr>
          <p:cNvSpPr/>
          <p:nvPr userDrawn="1"/>
        </p:nvSpPr>
        <p:spPr>
          <a:xfrm>
            <a:off x="8642838" y="2478108"/>
            <a:ext cx="2920079" cy="3828312"/>
          </a:xfrm>
          <a:prstGeom prst="roundRect">
            <a:avLst/>
          </a:prstGeom>
          <a:solidFill>
            <a:srgbClr val="021E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fair Display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5FB8F2F0-EEB3-98AE-380D-DC4099EDFCE3}"/>
              </a:ext>
            </a:extLst>
          </p:cNvPr>
          <p:cNvSpPr/>
          <p:nvPr userDrawn="1"/>
        </p:nvSpPr>
        <p:spPr>
          <a:xfrm>
            <a:off x="9669102" y="2010769"/>
            <a:ext cx="867550" cy="870880"/>
          </a:xfrm>
          <a:prstGeom prst="flowChartConnector">
            <a:avLst/>
          </a:prstGeom>
          <a:solidFill>
            <a:srgbClr val="4D38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83B6C-7B21-4828-05A7-4DE4F90CF644}"/>
              </a:ext>
            </a:extLst>
          </p:cNvPr>
          <p:cNvSpPr txBox="1"/>
          <p:nvPr userDrawn="1"/>
        </p:nvSpPr>
        <p:spPr>
          <a:xfrm>
            <a:off x="9731621" y="1985279"/>
            <a:ext cx="7425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>
                <a:solidFill>
                  <a:srgbClr val="F8F8F8"/>
                </a:solidFill>
                <a:latin typeface="Playfair Display Black" panose="00000A00000000000000" pitchFamily="2" charset="0"/>
              </a:rPr>
              <a:t>“</a:t>
            </a:r>
            <a:endParaRPr lang="en-GB" sz="8800">
              <a:solidFill>
                <a:srgbClr val="F8F8F8"/>
              </a:solidFill>
              <a:latin typeface="Playfair Display Black" panose="00000A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FB41DF-07CE-62AE-B41B-1F9A30F248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86863" y="3507232"/>
            <a:ext cx="2232025" cy="1770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a quote here that supports your point.</a:t>
            </a: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2000029-0FB9-7F3F-2E3B-6DECFA7C37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187" y="3163888"/>
            <a:ext cx="7422683" cy="327342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paragraph text split across two columns. The font size is 14. Headings within the paragraph text are highlighted in blue.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Remember, slides should be illustrative. Use as little content as possible – include only essential points.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9C1B8E7-ED9E-D8F9-FAB1-3438DA38BB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07" y="255447"/>
            <a:ext cx="4219575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0.1 – Slide Title – The Name of The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7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p15">
            <a:extLst>
              <a:ext uri="{FF2B5EF4-FFF2-40B4-BE49-F238E27FC236}">
                <a16:creationId xmlns:a16="http://schemas.microsoft.com/office/drawing/2014/main" id="{E1E4F62E-E12C-57C8-5561-2F455C570E7F}"/>
              </a:ext>
            </a:extLst>
          </p:cNvPr>
          <p:cNvSpPr/>
          <p:nvPr userDrawn="1"/>
        </p:nvSpPr>
        <p:spPr>
          <a:xfrm>
            <a:off x="0" y="0"/>
            <a:ext cx="12192000" cy="781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73;p15">
            <a:extLst>
              <a:ext uri="{FF2B5EF4-FFF2-40B4-BE49-F238E27FC236}">
                <a16:creationId xmlns:a16="http://schemas.microsoft.com/office/drawing/2014/main" id="{8A4AEC5D-46BA-16C9-77A6-66535EB49E8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477669" y="260616"/>
            <a:ext cx="1374253" cy="264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72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64" r:id="rId6"/>
    <p:sldLayoutId id="2147483667" r:id="rId7"/>
    <p:sldLayoutId id="2147483653" r:id="rId8"/>
    <p:sldLayoutId id="2147483662" r:id="rId9"/>
    <p:sldLayoutId id="2147483661" r:id="rId10"/>
    <p:sldLayoutId id="2147483666" r:id="rId11"/>
    <p:sldLayoutId id="2147483665" r:id="rId12"/>
    <p:sldLayoutId id="2147483659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726D9B-6A94-74C5-9CD9-F3DCAEFD7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173" y="266824"/>
            <a:ext cx="8473827" cy="77059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Payment Method Levelisation: Reconciliation Calendar</a:t>
            </a: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4787600-1087-6448-DE47-615D8049A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06483"/>
              </p:ext>
            </p:extLst>
          </p:nvPr>
        </p:nvGraphicFramePr>
        <p:xfrm>
          <a:off x="489789" y="733564"/>
          <a:ext cx="10921998" cy="59836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0194540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06781277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5683748"/>
                    </a:ext>
                  </a:extLst>
                </a:gridCol>
                <a:gridCol w="2277532">
                  <a:extLst>
                    <a:ext uri="{9D8B030D-6E8A-4147-A177-3AD203B41FA5}">
                      <a16:colId xmlns:a16="http://schemas.microsoft.com/office/drawing/2014/main" val="3235962289"/>
                    </a:ext>
                  </a:extLst>
                </a:gridCol>
                <a:gridCol w="1820333">
                  <a:extLst>
                    <a:ext uri="{9D8B030D-6E8A-4147-A177-3AD203B41FA5}">
                      <a16:colId xmlns:a16="http://schemas.microsoft.com/office/drawing/2014/main" val="1001353011"/>
                    </a:ext>
                  </a:extLst>
                </a:gridCol>
                <a:gridCol w="1820333">
                  <a:extLst>
                    <a:ext uri="{9D8B030D-6E8A-4147-A177-3AD203B41FA5}">
                      <a16:colId xmlns:a16="http://schemas.microsoft.com/office/drawing/2014/main" val="2984093494"/>
                    </a:ext>
                  </a:extLst>
                </a:gridCol>
              </a:tblGrid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Reporting Month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Snapshot Date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Submission Date </a:t>
                      </a:r>
                    </a:p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(15th Day of Month)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Invoice Date </a:t>
                      </a:r>
                    </a:p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(+15WD after Submission Date)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Payment Deadline </a:t>
                      </a:r>
                    </a:p>
                    <a:p>
                      <a:pPr algn="ctr" fontAlgn="b"/>
                      <a:r>
                        <a:rPr lang="en-GB" sz="12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(+10WD)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Credit Deadline </a:t>
                      </a:r>
                    </a:p>
                    <a:p>
                      <a:pPr algn="ctr" fontAlgn="b"/>
                      <a:r>
                        <a:rPr lang="en-GB" sz="12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(+10WD)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633811160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01/04/2025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15/04/2025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09/05/2025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23/05/2025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09/06/2025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04442473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01/05/2025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06/06/2025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20/06/2025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04/07/2025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40900835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01/06/2025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15/06/2025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18/07/2025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01/08/2025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4906771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15/07/2025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05/08/2025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19/08/2025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03/09/2025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3273388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01/08/2025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08/09/2025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22/09/2025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06/10/2025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05956968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15/09/2025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06/10/2025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20/10/2025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03/11/2025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51253061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01/10/2025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15/10/2025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05/11/2025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19/11/2025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03/12/2025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56654784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01/11/2025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15/11/2025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05/12/2025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19/12/2025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07/01/2026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90687865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01/12/2025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15/12/2025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08/01/2026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22/01/2026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05/02/2026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59342745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15/01/2026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05/02/2026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19/02/2026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05/03/2026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57048626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01/02/2026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15/02/2026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06/03/2026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20/03/2026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07/04/2026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52749635"/>
                  </a:ext>
                </a:extLst>
              </a:tr>
              <a:tr h="4602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01/03/2026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15/03/2026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07/04/2026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21/04/2026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06/05/2026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66519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474533"/>
      </p:ext>
    </p:extLst>
  </p:cSld>
  <p:clrMapOvr>
    <a:masterClrMapping/>
  </p:clrMapOvr>
</p:sld>
</file>

<file path=ppt/theme/theme1.xml><?xml version="1.0" encoding="utf-8"?>
<a:theme xmlns:a="http://schemas.openxmlformats.org/drawingml/2006/main" name="2024 RECCo Slide Master">
  <a:themeElements>
    <a:clrScheme name="RECCO2024">
      <a:dk1>
        <a:srgbClr val="201E2E"/>
      </a:dk1>
      <a:lt1>
        <a:srgbClr val="F8F8F8"/>
      </a:lt1>
      <a:dk2>
        <a:srgbClr val="021E5E"/>
      </a:dk2>
      <a:lt2>
        <a:srgbClr val="F1BB67"/>
      </a:lt2>
      <a:accent1>
        <a:srgbClr val="4D38F5"/>
      </a:accent1>
      <a:accent2>
        <a:srgbClr val="F1BB67"/>
      </a:accent2>
      <a:accent3>
        <a:srgbClr val="FF206E"/>
      </a:accent3>
      <a:accent4>
        <a:srgbClr val="1EF395"/>
      </a:accent4>
      <a:accent5>
        <a:srgbClr val="F8F8F8"/>
      </a:accent5>
      <a:accent6>
        <a:srgbClr val="021E5E"/>
      </a:accent6>
      <a:hlink>
        <a:srgbClr val="FF206E"/>
      </a:hlink>
      <a:folHlink>
        <a:srgbClr val="4D38F5"/>
      </a:folHlink>
    </a:clrScheme>
    <a:fontScheme name="RECCoFonts">
      <a:majorFont>
        <a:latin typeface="Outfit SemiBold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Co 2024 Presentation Template" id="{77D4752B-8F6B-4390-8812-336923C2AA5D}" vid="{4F2B26B5-6957-42F9-BFE5-4671AD60B46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82f8b7-24a9-48c1-a861-b6eae1fbb28f">
      <Terms xmlns="http://schemas.microsoft.com/office/infopath/2007/PartnerControls"/>
    </lcf76f155ced4ddcb4097134ff3c332f>
    <TaxCatchAll xmlns="6717ce1b-cc4a-468b-9c34-18b114a855a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959722F2BDFB4A89A2F205567FCD24" ma:contentTypeVersion="16" ma:contentTypeDescription="Create a new document." ma:contentTypeScope="" ma:versionID="84d5c8bdd6374927f56a7d1d8abad28e">
  <xsd:schema xmlns:xsd="http://www.w3.org/2001/XMLSchema" xmlns:xs="http://www.w3.org/2001/XMLSchema" xmlns:p="http://schemas.microsoft.com/office/2006/metadata/properties" xmlns:ns2="d482f8b7-24a9-48c1-a861-b6eae1fbb28f" xmlns:ns3="6717ce1b-cc4a-468b-9c34-18b114a855a9" targetNamespace="http://schemas.microsoft.com/office/2006/metadata/properties" ma:root="true" ma:fieldsID="2f47a4fe8cf8f3f29f1eae61861da0e7" ns2:_="" ns3:_="">
    <xsd:import namespace="d482f8b7-24a9-48c1-a861-b6eae1fbb28f"/>
    <xsd:import namespace="6717ce1b-cc4a-468b-9c34-18b114a855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82f8b7-24a9-48c1-a861-b6eae1fbb2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99b72c-b327-4ee5-b04e-550fbd06a7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7ce1b-cc4a-468b-9c34-18b114a855a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3b44aba-f066-4340-a82a-9d01ba1d1f76}" ma:internalName="TaxCatchAll" ma:showField="CatchAllData" ma:web="6717ce1b-cc4a-468b-9c34-18b114a855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480530-26D7-41CD-A130-F52D405BC61F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70ac810b-3798-4cad-ab26-3359ec80872a"/>
    <ds:schemaRef ds:uri="http://schemas.microsoft.com/office/infopath/2007/PartnerControls"/>
    <ds:schemaRef ds:uri="395ac31b-d096-4c86-9955-b4b0ba84e6c5"/>
    <ds:schemaRef ds:uri="http://purl.org/dc/dcmitype/"/>
    <ds:schemaRef ds:uri="d482f8b7-24a9-48c1-a861-b6eae1fbb28f"/>
    <ds:schemaRef ds:uri="6717ce1b-cc4a-468b-9c34-18b114a855a9"/>
  </ds:schemaRefs>
</ds:datastoreItem>
</file>

<file path=customXml/itemProps2.xml><?xml version="1.0" encoding="utf-8"?>
<ds:datastoreItem xmlns:ds="http://schemas.openxmlformats.org/officeDocument/2006/customXml" ds:itemID="{1937C31E-1050-4FE6-BC79-1E52D75E1D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82f8b7-24a9-48c1-a861-b6eae1fbb28f"/>
    <ds:schemaRef ds:uri="6717ce1b-cc4a-468b-9c34-18b114a855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C75F68-0507-413C-A55B-550D365487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RECCo 2024 Presentation Template</Template>
  <TotalTime>0</TotalTime>
  <Words>108</Words>
  <Application>Microsoft Office PowerPoint</Application>
  <PresentationFormat>Widescreen</PresentationFormat>
  <Paragraphs>83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Outfit</vt:lpstr>
      <vt:lpstr>Outfit SemiBold</vt:lpstr>
      <vt:lpstr>Playfair Display</vt:lpstr>
      <vt:lpstr>Playfair Display Black</vt:lpstr>
      <vt:lpstr>2024 RECCo Slide Master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Bridges</dc:creator>
  <cp:lastModifiedBy>Jennifer Bridges</cp:lastModifiedBy>
  <cp:revision>2</cp:revision>
  <dcterms:created xsi:type="dcterms:W3CDTF">2024-09-02T08:30:46Z</dcterms:created>
  <dcterms:modified xsi:type="dcterms:W3CDTF">2025-04-14T09:33:09Z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2024 RECCo Slide Master:11</vt:lpwstr>
  </property>
  <property fmtid="{D5CDD505-2E9C-101B-9397-08002B2CF9AE}" pid="3" name="ClassificationContentMarkingFooterText">
    <vt:lpwstr>This email/document and its contents have been classified as ‘Internal &amp; Partners’ by RECCo. This data should be handled in line with RECCo data handling requirements. If you have received this data in error, please advise the sender or author and delete the data.</vt:lpwstr>
  </property>
  <property fmtid="{D5CDD505-2E9C-101B-9397-08002B2CF9AE}" pid="4" name="MSIP_Label_fc8b966b-aada-4efd-a992-0185a2b1840f_Enabled">
    <vt:lpwstr>true</vt:lpwstr>
  </property>
  <property fmtid="{D5CDD505-2E9C-101B-9397-08002B2CF9AE}" pid="5" name="MSIP_Label_fc8b966b-aada-4efd-a992-0185a2b1840f_SetDate">
    <vt:lpwstr>2024-01-30T09:18:51Z</vt:lpwstr>
  </property>
  <property fmtid="{D5CDD505-2E9C-101B-9397-08002B2CF9AE}" pid="6" name="MSIP_Label_fc8b966b-aada-4efd-a992-0185a2b1840f_Method">
    <vt:lpwstr>Privileged</vt:lpwstr>
  </property>
  <property fmtid="{D5CDD505-2E9C-101B-9397-08002B2CF9AE}" pid="7" name="MSIP_Label_fc8b966b-aada-4efd-a992-0185a2b1840f_Name">
    <vt:lpwstr>Public</vt:lpwstr>
  </property>
  <property fmtid="{D5CDD505-2E9C-101B-9397-08002B2CF9AE}" pid="8" name="MSIP_Label_fc8b966b-aada-4efd-a992-0185a2b1840f_SiteId">
    <vt:lpwstr>f59e1ee2-6e37-44df-b088-2e81f9d1b201</vt:lpwstr>
  </property>
  <property fmtid="{D5CDD505-2E9C-101B-9397-08002B2CF9AE}" pid="9" name="MSIP_Label_fc8b966b-aada-4efd-a992-0185a2b1840f_ActionId">
    <vt:lpwstr>77237c83-35d1-45c3-a78a-232202ea6195</vt:lpwstr>
  </property>
  <property fmtid="{D5CDD505-2E9C-101B-9397-08002B2CF9AE}" pid="10" name="MSIP_Label_fc8b966b-aada-4efd-a992-0185a2b1840f_ContentBits">
    <vt:lpwstr>0</vt:lpwstr>
  </property>
  <property fmtid="{D5CDD505-2E9C-101B-9397-08002B2CF9AE}" pid="11" name="ContentTypeId">
    <vt:lpwstr>0x010100BD959722F2BDFB4A89A2F205567FCD24</vt:lpwstr>
  </property>
  <property fmtid="{D5CDD505-2E9C-101B-9397-08002B2CF9AE}" pid="12" name="MediaServiceImageTags">
    <vt:lpwstr/>
  </property>
</Properties>
</file>