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884" r:id="rId4"/>
    <p:sldMasterId id="2147483926" r:id="rId5"/>
    <p:sldMasterId id="2147483905" r:id="rId6"/>
  </p:sldMasterIdLst>
  <p:notesMasterIdLst>
    <p:notesMasterId r:id="rId9"/>
  </p:notesMasterIdLst>
  <p:handoutMasterIdLst>
    <p:handoutMasterId r:id="rId10"/>
  </p:handoutMasterIdLst>
  <p:sldIdLst>
    <p:sldId id="311" r:id="rId7"/>
    <p:sldId id="310" r:id="rId8"/>
  </p:sldIdLst>
  <p:sldSz cx="12192000" cy="6858000"/>
  <p:notesSz cx="6858000" cy="9144000"/>
  <p:embeddedFontLst>
    <p:embeddedFont>
      <p:font typeface="Figtree" pitchFamily="2" charset="0"/>
      <p:regular r:id="rId11"/>
      <p:bold r:id="rId12"/>
      <p:italic r:id="rId13"/>
      <p:boldItalic r:id="rId14"/>
    </p:embeddedFont>
    <p:embeddedFont>
      <p:font typeface="Figtree ExtraBold" pitchFamily="2" charset="0"/>
      <p:bold r:id="rId15"/>
      <p:italic r:id="rId16"/>
      <p:boldItalic r:id="rId17"/>
    </p:embeddedFont>
    <p:embeddedFont>
      <p:font typeface="Figtree SemiBold" pitchFamily="2" charset="0"/>
      <p:regular r:id="rId18"/>
      <p:bold r:id="rId19"/>
      <p:italic r:id="rId20"/>
      <p:boldItalic r:id="rId21"/>
    </p:embeddedFont>
    <p:embeddedFont>
      <p:font typeface="Outfit" pitchFamily="2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787D83-D7A1-5C25-3615-2BCF747E99A3}" name="Helen Patenall" initials="HP" userId="Helen Patenall" providerId="None"/>
  <p188:author id="{DD4F77ED-54AF-BAA3-B9B6-D5654A6FD83A}" name="Sam Brooks" initials="" userId="S::sam.brooks@retailenergycode.co.uk::b9650512-1f2f-4459-b083-cada6bce4e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FFD"/>
    <a:srgbClr val="CAC3FC"/>
    <a:srgbClr val="2D32C7"/>
    <a:srgbClr val="B8AFFB"/>
    <a:srgbClr val="021E5E"/>
    <a:srgbClr val="4D38F5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B99F88-4DBA-4E8B-95E4-E50C87856FBD}" v="5" dt="2026-03-25T10:27:57.818"/>
  </p1510:revLst>
</p1510:revInfo>
</file>

<file path=ppt/tableStyles.xml><?xml version="1.0" encoding="utf-8"?>
<a:tblStyleLst xmlns:a="http://schemas.openxmlformats.org/drawingml/2006/main" def="{533BE89A-3F12-448C-A339-D79EAFCCBA5C}">
  <a:tblStyle styleId="{533BE89A-3F12-448C-A339-D79EAFCCBA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133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5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1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5AED8F-E37B-7732-DAE4-056112A98F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utfit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B9637-FD83-39EC-9ACE-5C6233A8C0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2FD2E-F374-E24B-87CF-FFB69F0DB81B}" type="datetimeFigureOut">
              <a:rPr lang="en-US" smtClean="0">
                <a:latin typeface="Outfit" pitchFamily="2" charset="0"/>
              </a:rPr>
              <a:t>3/31/2026</a:t>
            </a:fld>
            <a:endParaRPr lang="en-US" dirty="0">
              <a:latin typeface="Outfit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57F64-21F8-304F-7180-18D2ED66FF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utfit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803A2-C222-F011-2F4A-B27D29E251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0AA62-CA9B-014C-9155-5DD5D1EDBF4A}" type="slidenum">
              <a:rPr lang="en-US" smtClean="0">
                <a:latin typeface="Outfit" pitchFamily="2" charset="0"/>
              </a:rPr>
              <a:t>‹#›</a:t>
            </a:fld>
            <a:endParaRPr lang="en-US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40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utfit" pitchFamily="2" charset="0"/>
                <a:ea typeface="Outfit" pitchFamily="2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utfit" pitchFamily="2" charset="0"/>
                <a:ea typeface="Outfit" pitchFamily="2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utfit" pitchFamily="2" charset="0"/>
                <a:ea typeface="Outfit" pitchFamily="2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 b="0" i="0">
                <a:latin typeface="Outfit" pitchFamily="2" charset="0"/>
              </a:defRPr>
            </a:lvl1pPr>
          </a:lstStyle>
          <a:p>
            <a:pPr algn="r"/>
            <a:fld id="{00000000-1234-1234-1234-123412341234}" type="slidenum">
              <a:rPr lang="en-GB" sz="1200" smtClean="0">
                <a:solidFill>
                  <a:schemeClr val="dk1"/>
                </a:solidFill>
              </a:rPr>
              <a:pPr algn="r"/>
              <a:t>‹#›</a:t>
            </a:fld>
            <a:endParaRPr lang="en-GB" sz="1200" dirty="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Outfit" pitchFamily="2" charset="0"/>
        <a:ea typeface="Outfit" pitchFamily="2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hyperlink" Target="https://uk.linkedin.com/company/the-retail-energy-code-company" TargetMode="External"/><Relationship Id="rId3" Type="http://schemas.openxmlformats.org/officeDocument/2006/relationships/image" Target="../media/image6.png"/><Relationship Id="rId7" Type="http://schemas.openxmlformats.org/officeDocument/2006/relationships/hyperlink" Target="../retailenergycode.co.uk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retailenergycode.co.uk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s://retailenergycode.us5.list-manage.com/subscribe?u=1431fec397321ddfdb805eda8&amp;id=19e8bd6f61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hyperlink" Target="../retailenergycode.co.uk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info@retailenergycode.co.uk" TargetMode="Externa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hyperlink" Target="https://retailenergycode.us5.list-manage.com/subscribe?u=1431fec397321ddfdb805eda8&amp;id=19e8bd6f61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uk.linkedin.com/company/the-retail-energy-code-company" TargetMode="Externa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hyperlink" Target="../retailenergycode.co.uk" TargetMode="External"/><Relationship Id="rId3" Type="http://schemas.openxmlformats.org/officeDocument/2006/relationships/image" Target="../media/image17.png"/><Relationship Id="rId7" Type="http://schemas.openxmlformats.org/officeDocument/2006/relationships/hyperlink" Target="mailto:info@retailenergycode.co.uk" TargetMode="External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hyperlink" Target="https://retailenergycode.us5.list-manage.com/subscribe?u=1431fec397321ddfdb805eda8&amp;id=19e8bd6f61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uk.linkedin.com/company/the-retail-energy-code-company" TargetMode="Externa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- Title page - Big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7;p21">
            <a:extLst>
              <a:ext uri="{FF2B5EF4-FFF2-40B4-BE49-F238E27FC236}">
                <a16:creationId xmlns:a16="http://schemas.microsoft.com/office/drawing/2014/main" id="{E0B89AA4-A38E-B3DC-2D97-F77D370474A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27756" y="2066814"/>
            <a:ext cx="7136487" cy="1083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40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C78C76A-D939-1988-B32B-E2C8A3824F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4191" y="585809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lnSpc>
                <a:spcPts val="1820"/>
              </a:lnSpc>
              <a:defRPr sz="18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date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C25A37-A18B-7B10-9850-0FB53410889B}"/>
              </a:ext>
            </a:extLst>
          </p:cNvPr>
          <p:cNvSpPr txBox="1"/>
          <p:nvPr userDrawn="1"/>
        </p:nvSpPr>
        <p:spPr>
          <a:xfrm>
            <a:off x="380949" y="-548779"/>
            <a:ext cx="2848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Figtree" pitchFamily="2" charset="0"/>
              </a:rPr>
              <a:t>Add date here 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or remove the box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39964952-132E-5EBD-2DCA-DE1D001CE00E}"/>
              </a:ext>
            </a:extLst>
          </p:cNvPr>
          <p:cNvSpPr/>
          <p:nvPr userDrawn="1"/>
        </p:nvSpPr>
        <p:spPr>
          <a:xfrm rot="10800000">
            <a:off x="1445613" y="-241002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22F3E8-EE0C-D996-6427-0006C27E69D4}"/>
              </a:ext>
            </a:extLst>
          </p:cNvPr>
          <p:cNvSpPr txBox="1"/>
          <p:nvPr userDrawn="1"/>
        </p:nvSpPr>
        <p:spPr>
          <a:xfrm>
            <a:off x="3747541" y="-29980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9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8;p37">
            <a:extLst>
              <a:ext uri="{FF2B5EF4-FFF2-40B4-BE49-F238E27FC236}">
                <a16:creationId xmlns:a16="http://schemas.microsoft.com/office/drawing/2014/main" id="{82EB87E2-085A-3C0E-DA57-1F383F87860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CE31298-2374-8635-416C-DE5CCF08FD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2251076"/>
            <a:ext cx="3986834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DD52FE-9691-3D09-2C69-11570EB559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0290" y="2251077"/>
            <a:ext cx="3986834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2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9F7E2-34F9-1F29-A48C-4B939B949439}"/>
              </a:ext>
            </a:extLst>
          </p:cNvPr>
          <p:cNvSpPr txBox="1"/>
          <p:nvPr userDrawn="1"/>
        </p:nvSpPr>
        <p:spPr>
          <a:xfrm>
            <a:off x="9941668" y="500001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A2FBCB1-02DF-4B33-B812-DFE287339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3070689"/>
            <a:ext cx="499331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12056D-ED62-8C99-6D5D-C3EFD7C4B1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0289" y="3070688"/>
            <a:ext cx="499331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2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8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- 2 Column -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8;p37">
            <a:extLst>
              <a:ext uri="{FF2B5EF4-FFF2-40B4-BE49-F238E27FC236}">
                <a16:creationId xmlns:a16="http://schemas.microsoft.com/office/drawing/2014/main" id="{1D6EB280-AF37-B708-9986-87BDEDD90AB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3E142-7FC0-E609-6364-DCC178456C31}"/>
              </a:ext>
            </a:extLst>
          </p:cNvPr>
          <p:cNvSpPr txBox="1"/>
          <p:nvPr userDrawn="1"/>
        </p:nvSpPr>
        <p:spPr>
          <a:xfrm>
            <a:off x="9941668" y="500001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DFB280F-D93D-A1C3-609D-50299760B65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8001" y="2251076"/>
            <a:ext cx="448350" cy="35831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9B4C6244-66A5-1CBB-020B-E28B626990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70692" y="2251076"/>
            <a:ext cx="448350" cy="35831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C9926CA-0870-67CB-0179-0488E61804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74769" y="2251076"/>
            <a:ext cx="43465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C47B419-9C1F-196A-4069-FC585623AE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97061" y="2252173"/>
            <a:ext cx="43465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2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C2ABAF8-99CA-9095-3B9D-1BFD8B082C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3070689"/>
            <a:ext cx="499331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9154D34-3CE5-2E61-6B17-B2234408B6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0289" y="3070688"/>
            <a:ext cx="499331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2 here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FA6EC8-14B3-AAFA-630E-DF5AA8889E52}"/>
              </a:ext>
            </a:extLst>
          </p:cNvPr>
          <p:cNvSpPr txBox="1"/>
          <p:nvPr userDrawn="1"/>
        </p:nvSpPr>
        <p:spPr>
          <a:xfrm>
            <a:off x="-2118926" y="1961954"/>
            <a:ext cx="1899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Icons for this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placeholder are in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the 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Icons – Dark BG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folder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8BC7FB59-7631-6149-4A8B-59C5DEDCAE4C}"/>
              </a:ext>
            </a:extLst>
          </p:cNvPr>
          <p:cNvSpPr/>
          <p:nvPr userDrawn="1"/>
        </p:nvSpPr>
        <p:spPr>
          <a:xfrm rot="5400000">
            <a:off x="-499300" y="2370544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94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- 3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8;p37">
            <a:extLst>
              <a:ext uri="{FF2B5EF4-FFF2-40B4-BE49-F238E27FC236}">
                <a16:creationId xmlns:a16="http://schemas.microsoft.com/office/drawing/2014/main" id="{034512AD-B6B1-3D2D-8D2F-1DA3AB9BA06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1BBB8-3C2D-5D3F-789E-8B359685F6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2251076"/>
            <a:ext cx="3208741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614F381-9BA6-EF42-EFA7-42B89C536F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81428" y="2251076"/>
            <a:ext cx="3208741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2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97DEBC5-57F3-8071-9E59-575A4E3B7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55259" y="2251076"/>
            <a:ext cx="3208741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3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192B5D1-8AF0-F622-9D7F-1C6B71F56D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3070689"/>
            <a:ext cx="320874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E8C84B4-8290-DEDA-BE83-C6B37CD295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81427" y="3070689"/>
            <a:ext cx="320874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2 here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F857BE-F95C-AC2F-43C2-F5D4D703B9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55259" y="3070689"/>
            <a:ext cx="320874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3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89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- 3 Column -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2">
            <a:extLst>
              <a:ext uri="{FF2B5EF4-FFF2-40B4-BE49-F238E27FC236}">
                <a16:creationId xmlns:a16="http://schemas.microsoft.com/office/drawing/2014/main" id="{F1CDAEC0-0E2E-3B40-3C53-3CA402F940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8000" y="2251076"/>
            <a:ext cx="368910" cy="358310"/>
          </a:xfrm>
          <a:prstGeom prst="rect">
            <a:avLst/>
          </a:prstGeom>
        </p:spPr>
        <p:txBody>
          <a:bodyPr lIns="0" rIns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842071EE-D647-E7C7-E6D9-88EA60304B3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81429" y="2251076"/>
            <a:ext cx="368910" cy="358310"/>
          </a:xfrm>
          <a:prstGeom prst="rect">
            <a:avLst/>
          </a:prstGeom>
        </p:spPr>
        <p:txBody>
          <a:bodyPr lIns="0" rIns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22">
            <a:extLst>
              <a:ext uri="{FF2B5EF4-FFF2-40B4-BE49-F238E27FC236}">
                <a16:creationId xmlns:a16="http://schemas.microsoft.com/office/drawing/2014/main" id="{A8F068FB-E4A1-28A2-EC69-09097A1892D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34859" y="2251076"/>
            <a:ext cx="368910" cy="358310"/>
          </a:xfrm>
          <a:prstGeom prst="rect">
            <a:avLst/>
          </a:prstGeom>
        </p:spPr>
        <p:txBody>
          <a:bodyPr lIns="0" rIns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Google Shape;268;p37">
            <a:extLst>
              <a:ext uri="{FF2B5EF4-FFF2-40B4-BE49-F238E27FC236}">
                <a16:creationId xmlns:a16="http://schemas.microsoft.com/office/drawing/2014/main" id="{BFE891B5-87BF-CC30-FCCF-84B82A54BCC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7F697B3-8AD8-7374-73D6-F8899EB227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17357" y="2251076"/>
            <a:ext cx="2719384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50C787D-8D88-5E79-FCC8-3B3D1C780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70785" y="2239372"/>
            <a:ext cx="2719384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2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827A52B-D652-C6AB-EEDD-4CF8898F98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24216" y="2239372"/>
            <a:ext cx="2719384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3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72B5A39-62D1-DE2F-2A05-4B3C1691AA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3070689"/>
            <a:ext cx="320874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5B2D1E0-50DF-6634-8D6E-B269F94C96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1428" y="3070689"/>
            <a:ext cx="320874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2 here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3E4CCF7-8439-0B3B-04D4-819D22709F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34857" y="3070689"/>
            <a:ext cx="320874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3 here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27FB62-3B43-D37A-72DE-8D87008DFD94}"/>
              </a:ext>
            </a:extLst>
          </p:cNvPr>
          <p:cNvSpPr txBox="1"/>
          <p:nvPr userDrawn="1"/>
        </p:nvSpPr>
        <p:spPr>
          <a:xfrm>
            <a:off x="-2118926" y="1961954"/>
            <a:ext cx="1899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Icons for this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placeholder are in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the 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Icons – Dark BG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folder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02AB22AB-A277-3657-231C-433A3EBD30E4}"/>
              </a:ext>
            </a:extLst>
          </p:cNvPr>
          <p:cNvSpPr/>
          <p:nvPr userDrawn="1"/>
        </p:nvSpPr>
        <p:spPr>
          <a:xfrm rot="5400000">
            <a:off x="-499300" y="2370544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84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c - 3 Columns - Icons and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ACA37F0-783C-0631-2B2D-EC34D4B24D0B}"/>
              </a:ext>
            </a:extLst>
          </p:cNvPr>
          <p:cNvSpPr/>
          <p:nvPr userDrawn="1"/>
        </p:nvSpPr>
        <p:spPr>
          <a:xfrm>
            <a:off x="744739" y="1995200"/>
            <a:ext cx="3317456" cy="5132942"/>
          </a:xfrm>
          <a:prstGeom prst="roundRect">
            <a:avLst>
              <a:gd name="adj" fmla="val 4825"/>
            </a:avLst>
          </a:prstGeom>
          <a:solidFill>
            <a:srgbClr val="2D32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69BD60A3-72E2-7064-51F6-F35E1AAA247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75973" y="2266574"/>
            <a:ext cx="348522" cy="358310"/>
          </a:xfrm>
          <a:prstGeom prst="rect">
            <a:avLst/>
          </a:prstGeom>
        </p:spPr>
        <p:txBody>
          <a:bodyPr lIns="0" rIns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Google Shape;268;p37">
            <a:extLst>
              <a:ext uri="{FF2B5EF4-FFF2-40B4-BE49-F238E27FC236}">
                <a16:creationId xmlns:a16="http://schemas.microsoft.com/office/drawing/2014/main" id="{9D24C172-512E-FD4C-A954-9AA7788E998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E05601D-A823-1726-FFAD-194CB4B18E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65331" y="2266574"/>
            <a:ext cx="2229287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FE5FC51-D9F9-74C8-5497-815105A35D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5973" y="3086187"/>
            <a:ext cx="269159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AAEC233-C55F-0F4B-F0EA-3CEE7620FECC}"/>
              </a:ext>
            </a:extLst>
          </p:cNvPr>
          <p:cNvSpPr/>
          <p:nvPr userDrawn="1"/>
        </p:nvSpPr>
        <p:spPr>
          <a:xfrm>
            <a:off x="4393429" y="1995200"/>
            <a:ext cx="3317456" cy="5132942"/>
          </a:xfrm>
          <a:prstGeom prst="roundRect">
            <a:avLst>
              <a:gd name="adj" fmla="val 4825"/>
            </a:avLst>
          </a:prstGeom>
          <a:solidFill>
            <a:srgbClr val="2D32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348320D5-FB0F-E8B1-47AF-226BA916E22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724663" y="2266574"/>
            <a:ext cx="348522" cy="358310"/>
          </a:xfrm>
          <a:prstGeom prst="rect">
            <a:avLst/>
          </a:prstGeom>
        </p:spPr>
        <p:txBody>
          <a:bodyPr lIns="0" rIns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4B40269-68B6-667C-C9EC-A19CF2B3A5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14021" y="2266574"/>
            <a:ext cx="2229287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5CFFE08-C2F0-6C38-6634-A6913F4945D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4663" y="3086187"/>
            <a:ext cx="269159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C81695-E83E-0AA2-F639-B3C9D0898DE9}"/>
              </a:ext>
            </a:extLst>
          </p:cNvPr>
          <p:cNvSpPr/>
          <p:nvPr userDrawn="1"/>
        </p:nvSpPr>
        <p:spPr>
          <a:xfrm>
            <a:off x="8042119" y="1995200"/>
            <a:ext cx="3317456" cy="5132942"/>
          </a:xfrm>
          <a:prstGeom prst="roundRect">
            <a:avLst>
              <a:gd name="adj" fmla="val 4825"/>
            </a:avLst>
          </a:prstGeom>
          <a:solidFill>
            <a:srgbClr val="2D32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2">
            <a:extLst>
              <a:ext uri="{FF2B5EF4-FFF2-40B4-BE49-F238E27FC236}">
                <a16:creationId xmlns:a16="http://schemas.microsoft.com/office/drawing/2014/main" id="{7FCB5022-E2E2-A3A4-9C21-468505BC753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73353" y="2266574"/>
            <a:ext cx="348522" cy="358310"/>
          </a:xfrm>
          <a:prstGeom prst="rect">
            <a:avLst/>
          </a:prstGeom>
        </p:spPr>
        <p:txBody>
          <a:bodyPr lIns="0" rIns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3FCAD08-217E-B555-3D0C-84966680CA3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62711" y="2266574"/>
            <a:ext cx="2229287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A1EF7BC-D84D-21EC-166F-151FE2F244D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73353" y="3086187"/>
            <a:ext cx="269159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659D8A-8706-7F13-E933-F7590320BE5E}"/>
              </a:ext>
            </a:extLst>
          </p:cNvPr>
          <p:cNvSpPr txBox="1"/>
          <p:nvPr userDrawn="1"/>
        </p:nvSpPr>
        <p:spPr>
          <a:xfrm>
            <a:off x="-2118926" y="1961954"/>
            <a:ext cx="1899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Icons for this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placeholder are in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the 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Icons – Dark BG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folder</a:t>
            </a: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F885F342-A54A-490C-C72A-BEA692A5BF9D}"/>
              </a:ext>
            </a:extLst>
          </p:cNvPr>
          <p:cNvSpPr/>
          <p:nvPr userDrawn="1"/>
        </p:nvSpPr>
        <p:spPr>
          <a:xfrm rot="5400000">
            <a:off x="-499300" y="2370544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8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a - 4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8;p37">
            <a:extLst>
              <a:ext uri="{FF2B5EF4-FFF2-40B4-BE49-F238E27FC236}">
                <a16:creationId xmlns:a16="http://schemas.microsoft.com/office/drawing/2014/main" id="{358D4A32-010C-2899-6649-3489A593DC8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BA1E1-DC4A-E74E-93F2-12BC3D9135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001" y="2251076"/>
            <a:ext cx="2367678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1BE3B82-0152-7A10-F45D-FCCAB6E3B4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6211" y="2251076"/>
            <a:ext cx="2367678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2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00E3341-192C-F79B-4BAE-4B15A471E1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417" y="2251076"/>
            <a:ext cx="2367678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3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0B3E380-3E1A-73CA-0F7B-89D22795EF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52623" y="2224980"/>
            <a:ext cx="2367678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4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D426490-D164-B10E-4BD7-19FA565A01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3070689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C97CDC-6B49-1A7B-D229-037CCD0FD8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36208" y="3070688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2 here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9A65F3E-3211-34D5-9806-FC7582B75F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4416" y="3070688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3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54E2CA-C8CE-0861-CCF8-963AC10066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52623" y="3070688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4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98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b - 4 column -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2">
            <a:extLst>
              <a:ext uri="{FF2B5EF4-FFF2-40B4-BE49-F238E27FC236}">
                <a16:creationId xmlns:a16="http://schemas.microsoft.com/office/drawing/2014/main" id="{266647D6-BFCF-2257-83B6-BB227F9676D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8000" y="2251076"/>
            <a:ext cx="368910" cy="358310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6FD0B6F3-C5E1-2F9B-60BC-9CAFB8DE8C1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536209" y="2251076"/>
            <a:ext cx="368910" cy="358310"/>
          </a:xfrm>
          <a:prstGeom prst="rect">
            <a:avLst/>
          </a:prstGeom>
        </p:spPr>
        <p:txBody>
          <a:bodyPr lIns="0" rIns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22">
            <a:extLst>
              <a:ext uri="{FF2B5EF4-FFF2-40B4-BE49-F238E27FC236}">
                <a16:creationId xmlns:a16="http://schemas.microsoft.com/office/drawing/2014/main" id="{C139B473-4F98-E5C2-35AD-6D293E7CAFF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43112" y="2251076"/>
            <a:ext cx="368910" cy="358310"/>
          </a:xfrm>
          <a:prstGeom prst="rect">
            <a:avLst/>
          </a:prstGeom>
        </p:spPr>
        <p:txBody>
          <a:bodyPr lIns="0" rIns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2">
            <a:extLst>
              <a:ext uri="{FF2B5EF4-FFF2-40B4-BE49-F238E27FC236}">
                <a16:creationId xmlns:a16="http://schemas.microsoft.com/office/drawing/2014/main" id="{F0BD3F88-CDBF-75F2-EAF6-F94DBF9C8EC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952628" y="2251076"/>
            <a:ext cx="368910" cy="358310"/>
          </a:xfrm>
          <a:prstGeom prst="rect">
            <a:avLst/>
          </a:prstGeom>
        </p:spPr>
        <p:txBody>
          <a:bodyPr lIns="0" rIns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Google Shape;268;p37">
            <a:extLst>
              <a:ext uri="{FF2B5EF4-FFF2-40B4-BE49-F238E27FC236}">
                <a16:creationId xmlns:a16="http://schemas.microsoft.com/office/drawing/2014/main" id="{EE0B96C8-573E-D589-83B6-F7040EC8990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BB4044F-7CFB-D0C9-5EA9-8739D872E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7999" y="3070689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6BA234F-000B-71F8-5D97-1BC91948E2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36208" y="3070688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2 here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E5B5621-CEFC-8571-57C8-6F7D678281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4416" y="3070688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3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D82005B-FFC9-BA0E-E0CC-D3EE8EB806E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52623" y="3070688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4 here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DB8C107-A922-2F23-6D89-2CA592883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5241" y="2251076"/>
            <a:ext cx="1890437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 1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C92EE4B-6B42-2A48-B156-1D0C697E5A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12145" y="2251076"/>
            <a:ext cx="1890437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 2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BC33FD4-15FA-764A-117D-86A360D1C7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21658" y="2251076"/>
            <a:ext cx="1890437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 3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0230E77-F3EA-B93D-70F3-8E69FDCBE57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29865" y="2251076"/>
            <a:ext cx="1890437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7DF29-5D4E-7849-659A-27EAB67FCC03}"/>
              </a:ext>
            </a:extLst>
          </p:cNvPr>
          <p:cNvSpPr txBox="1"/>
          <p:nvPr userDrawn="1"/>
        </p:nvSpPr>
        <p:spPr>
          <a:xfrm>
            <a:off x="-2118926" y="1961954"/>
            <a:ext cx="1899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Icons for this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placeholder are in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the 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Icons – Dark BG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folder</a:t>
            </a: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173DC1C-AE80-56AE-A6E6-8BA865374E18}"/>
              </a:ext>
            </a:extLst>
          </p:cNvPr>
          <p:cNvSpPr/>
          <p:nvPr userDrawn="1"/>
        </p:nvSpPr>
        <p:spPr>
          <a:xfrm rot="5400000">
            <a:off x="-499300" y="2370544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38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c - 4 column - Icons and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E9D7568-9B1B-AE9B-050B-B9988F4B570A}"/>
              </a:ext>
            </a:extLst>
          </p:cNvPr>
          <p:cNvSpPr/>
          <p:nvPr userDrawn="1"/>
        </p:nvSpPr>
        <p:spPr>
          <a:xfrm>
            <a:off x="828000" y="1975321"/>
            <a:ext cx="2417360" cy="5132942"/>
          </a:xfrm>
          <a:prstGeom prst="roundRect">
            <a:avLst>
              <a:gd name="adj" fmla="val 4825"/>
            </a:avLst>
          </a:prstGeom>
          <a:solidFill>
            <a:srgbClr val="2D32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268;p37">
            <a:extLst>
              <a:ext uri="{FF2B5EF4-FFF2-40B4-BE49-F238E27FC236}">
                <a16:creationId xmlns:a16="http://schemas.microsoft.com/office/drawing/2014/main" id="{1CA41B8F-0E7E-BED0-E0DD-90155749495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FBA59E6-8B76-F34A-1360-50F129C52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59234" y="2246695"/>
            <a:ext cx="1762477" cy="3583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18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9CE792C-2FD7-B376-C4DE-38F1545139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9234" y="3066308"/>
            <a:ext cx="1762477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FC0CA38-29DC-D069-9295-BEFC3BA398C1}"/>
              </a:ext>
            </a:extLst>
          </p:cNvPr>
          <p:cNvSpPr/>
          <p:nvPr userDrawn="1"/>
        </p:nvSpPr>
        <p:spPr>
          <a:xfrm>
            <a:off x="3472931" y="1975321"/>
            <a:ext cx="2417360" cy="5132942"/>
          </a:xfrm>
          <a:prstGeom prst="roundRect">
            <a:avLst>
              <a:gd name="adj" fmla="val 4825"/>
            </a:avLst>
          </a:prstGeom>
          <a:solidFill>
            <a:srgbClr val="2D32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189A87A-0E62-A2FC-3568-EAAE5F5D1C6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04165" y="2246695"/>
            <a:ext cx="1762477" cy="3583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18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E8DEC2E-732B-8E02-7B5A-5676983D35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04165" y="3066308"/>
            <a:ext cx="1762477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DD9428E-3DB2-6EA6-D41E-3DC2CCF6085A}"/>
              </a:ext>
            </a:extLst>
          </p:cNvPr>
          <p:cNvSpPr/>
          <p:nvPr userDrawn="1"/>
        </p:nvSpPr>
        <p:spPr>
          <a:xfrm>
            <a:off x="6117862" y="1975321"/>
            <a:ext cx="2417360" cy="5132942"/>
          </a:xfrm>
          <a:prstGeom prst="roundRect">
            <a:avLst>
              <a:gd name="adj" fmla="val 4825"/>
            </a:avLst>
          </a:prstGeom>
          <a:solidFill>
            <a:srgbClr val="2D32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6309BCD-77DD-5691-0E62-71686661B7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49096" y="2246695"/>
            <a:ext cx="1762477" cy="3583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18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719330-6D7A-9C6C-F235-B702A2DDAF3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49096" y="3066308"/>
            <a:ext cx="1762477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F92FB0C-D6B8-86AA-87E5-BF57F623B584}"/>
              </a:ext>
            </a:extLst>
          </p:cNvPr>
          <p:cNvSpPr/>
          <p:nvPr userDrawn="1"/>
        </p:nvSpPr>
        <p:spPr>
          <a:xfrm>
            <a:off x="8762793" y="1975321"/>
            <a:ext cx="2417360" cy="5132942"/>
          </a:xfrm>
          <a:prstGeom prst="roundRect">
            <a:avLst>
              <a:gd name="adj" fmla="val 4825"/>
            </a:avLst>
          </a:prstGeom>
          <a:solidFill>
            <a:srgbClr val="2D32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0AF7B12-3028-8159-9C50-26B67C9896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94027" y="2246695"/>
            <a:ext cx="1762477" cy="3583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18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C94CCE-9B2F-C2F8-547B-C7E0C86D49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94027" y="3066308"/>
            <a:ext cx="1762477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08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a - Glossary and appendi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8;p37">
            <a:extLst>
              <a:ext uri="{FF2B5EF4-FFF2-40B4-BE49-F238E27FC236}">
                <a16:creationId xmlns:a16="http://schemas.microsoft.com/office/drawing/2014/main" id="{BF2C78DA-B4F7-A299-E0FA-8C7185B2C98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7999" y="596348"/>
            <a:ext cx="10250315" cy="1061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27F49-722C-1294-92D8-3BC9424BB6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999" y="2186609"/>
            <a:ext cx="3147653" cy="407504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here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EC23DE7-7F3D-EAAE-7BF6-848A220488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9331" y="2186609"/>
            <a:ext cx="3147653" cy="407504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here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F07EE22-F0CE-4E32-54A7-8049B282B2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0662" y="2186609"/>
            <a:ext cx="3147653" cy="407504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62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a - Resources and sour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F3C2574-47F9-6058-E1AF-9A39855922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001" y="2251076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1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D2E6E-92CE-91EB-4370-78C1518EED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01" y="2878052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1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858F83F-75A6-F7F5-EAC8-930868C582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9993" y="3821763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97A5A-A52D-8A44-7673-1784BD191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000" y="3821763"/>
            <a:ext cx="192638" cy="192638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A13DC80-9D74-AA0F-EA9A-065B57681D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1456" y="3821763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DE3D9A-0C7F-9CD9-6018-7F5330C688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9463" y="3821763"/>
            <a:ext cx="192638" cy="192638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735F900-C882-35FF-1B42-5F11BDDB4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2919" y="3821763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B12A46-B99D-3534-3DD6-1D67D2941F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0926" y="3821763"/>
            <a:ext cx="192638" cy="192638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3BEC6D1-778F-D37D-DE53-BF128C5925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34381" y="3821763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56CBEC-1D6A-F876-C4FF-A30DF60206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2388" y="3821763"/>
            <a:ext cx="192638" cy="192638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615C0D-A233-FD5D-612E-F1442F9928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26319" y="5986176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F1498C-4026-E53C-35F5-390647F92A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326" y="5986176"/>
            <a:ext cx="192638" cy="192638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928643D-56F1-3426-F6B5-E398DEE8BE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77782" y="5986176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F47F7F-F22D-25DE-E45D-9C9BAF9043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5789" y="5986176"/>
            <a:ext cx="192638" cy="192638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BE1F1F4-B4D5-2516-C4FA-1ECC704FD5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29245" y="5986176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B1A8E8-E415-4EB9-1488-51E1F43BCD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7252" y="5986176"/>
            <a:ext cx="192638" cy="192638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D7C0452-0AD8-7EA6-E986-B81FB5C474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80707" y="5986176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E9A01D-CD21-5975-B516-3A12F9CD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714" y="5986176"/>
            <a:ext cx="192638" cy="192638"/>
          </a:xfrm>
          <a:prstGeom prst="rect">
            <a:avLst/>
          </a:prstGeom>
        </p:spPr>
      </p:pic>
      <p:sp>
        <p:nvSpPr>
          <p:cNvPr id="21" name="Google Shape;268;p37">
            <a:extLst>
              <a:ext uri="{FF2B5EF4-FFF2-40B4-BE49-F238E27FC236}">
                <a16:creationId xmlns:a16="http://schemas.microsoft.com/office/drawing/2014/main" id="{0BB3FD08-CBFD-5F01-AE12-E7EC304CB40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resources title here</a:t>
            </a:r>
            <a:endParaRPr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61F1A22-B4B6-3A6C-06FC-CD9833E723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25789" y="2251076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2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C89EC75A-4138-C77A-04B5-02ECD7EF137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04089" y="2251076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3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55C3213-D30F-4BE1-C87B-19281043BF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82388" y="2251076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4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96A284EB-AE83-52F6-40F9-55EFD56B83A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4326" y="4416328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5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5F06624D-F32C-92A4-DC3A-61CDD5A871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225788" y="4421113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6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D22B286-3578-D29B-C269-59643A38D23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77250" y="4421113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7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7DE7EE8A-5D7F-40CC-B755-4A66138DD1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28712" y="4421113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8 here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DC4CC49-BE84-67F6-E3B5-DEE53842BD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25787" y="2878052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2 here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87DB8F5-C5F3-C98E-27C3-275A964A16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04088" y="2878052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3 here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93E2EDD-13D2-9692-D3E5-ECA833A7B3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82388" y="2878052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4 here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D722595D-E54C-A017-494A-49CE036261D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74325" y="5042465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5 here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BCFBD848-FB17-1B8B-21F1-0C5746C7D6C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25786" y="5042465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6 here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C86385B4-EEBC-6417-27F3-6192084593F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77247" y="5042465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7 here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2EE9B39-3329-6B10-84A8-411B4E9483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28708" y="5042465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8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83B47E-67CE-F20A-3570-31F12841F528}"/>
              </a:ext>
            </a:extLst>
          </p:cNvPr>
          <p:cNvSpPr txBox="1"/>
          <p:nvPr userDrawn="1"/>
        </p:nvSpPr>
        <p:spPr>
          <a:xfrm>
            <a:off x="-2412276" y="3710592"/>
            <a:ext cx="219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To add a link: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‘Insert’ tab &gt; ‘Link’ Button</a:t>
            </a:r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EBA8E532-1A94-12E4-512F-BDB312129A63}"/>
              </a:ext>
            </a:extLst>
          </p:cNvPr>
          <p:cNvSpPr/>
          <p:nvPr userDrawn="1"/>
        </p:nvSpPr>
        <p:spPr>
          <a:xfrm rot="5400000">
            <a:off x="-499300" y="3881477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5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- Title page - Imag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72;p38">
            <a:extLst>
              <a:ext uri="{FF2B5EF4-FFF2-40B4-BE49-F238E27FC236}">
                <a16:creationId xmlns:a16="http://schemas.microsoft.com/office/drawing/2014/main" id="{F24611C0-2529-F325-2630-0581DF383E2B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135124" y="48633"/>
            <a:ext cx="5056876" cy="6858000"/>
          </a:xfrm>
          <a:prstGeom prst="rect">
            <a:avLst/>
          </a:prstGeom>
          <a:solidFill>
            <a:srgbClr val="4D38F5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Google Shape;177;p21">
            <a:extLst>
              <a:ext uri="{FF2B5EF4-FFF2-40B4-BE49-F238E27FC236}">
                <a16:creationId xmlns:a16="http://schemas.microsoft.com/office/drawing/2014/main" id="{097B27A2-C7A9-998D-B927-30047855AD2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01092" y="1644804"/>
            <a:ext cx="5056875" cy="1784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4800" b="1" i="0" u="none" strike="noStrike" cap="none" spc="100" baseline="0">
                <a:solidFill>
                  <a:schemeClr val="bg1"/>
                </a:solidFill>
                <a:latin typeface="Figtree ExtraBold" pitchFamily="2" charset="0"/>
                <a:ea typeface="Figtree ExtraBold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F972B94-CA6C-F850-C8A5-254666ABBD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1091" y="3805754"/>
            <a:ext cx="5056875" cy="122344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400" b="1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here</a:t>
            </a:r>
          </a:p>
        </p:txBody>
      </p:sp>
      <p:pic>
        <p:nvPicPr>
          <p:cNvPr id="10" name="Picture 9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52ED71B0-986A-5AE6-D7DF-50015CFCB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091" y="5882690"/>
            <a:ext cx="2042361" cy="354776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E97E497-DDBB-244C-0E2D-367D02B4E9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091" y="620534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lnSpc>
                <a:spcPts val="1820"/>
              </a:lnSpc>
              <a:defRPr sz="18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date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C617A1-D569-1B73-4BE6-3AF5CC7B09C4}"/>
              </a:ext>
            </a:extLst>
          </p:cNvPr>
          <p:cNvSpPr txBox="1"/>
          <p:nvPr userDrawn="1"/>
        </p:nvSpPr>
        <p:spPr>
          <a:xfrm>
            <a:off x="380949" y="-548779"/>
            <a:ext cx="2848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Figtree" pitchFamily="2" charset="0"/>
              </a:rPr>
              <a:t>Add date here 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or remove the box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5B1DE3E5-D7E3-E4FB-7E3C-CA9BC2DE3034}"/>
              </a:ext>
            </a:extLst>
          </p:cNvPr>
          <p:cNvSpPr/>
          <p:nvPr userDrawn="1"/>
        </p:nvSpPr>
        <p:spPr>
          <a:xfrm rot="10800000">
            <a:off x="1445613" y="-241002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94E83-3951-613A-50D8-58E5ED134924}"/>
              </a:ext>
            </a:extLst>
          </p:cNvPr>
          <p:cNvSpPr txBox="1"/>
          <p:nvPr userDrawn="1"/>
        </p:nvSpPr>
        <p:spPr>
          <a:xfrm>
            <a:off x="-1799917" y="4155866"/>
            <a:ext cx="159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Remove subtitle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box if not needed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E97B6D47-A814-A038-BA1B-40D6BA86849A}"/>
              </a:ext>
            </a:extLst>
          </p:cNvPr>
          <p:cNvSpPr/>
          <p:nvPr userDrawn="1"/>
        </p:nvSpPr>
        <p:spPr>
          <a:xfrm rot="5400000">
            <a:off x="-499300" y="4354008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B68EF-0F09-8F6E-D78B-8A052769C7A5}"/>
              </a:ext>
            </a:extLst>
          </p:cNvPr>
          <p:cNvSpPr txBox="1"/>
          <p:nvPr userDrawn="1"/>
        </p:nvSpPr>
        <p:spPr>
          <a:xfrm>
            <a:off x="7880905" y="-73619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Images for this placeholder are in the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Medium Crop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 folder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16DBCE16-0111-E354-9EDD-773739E49AB0}"/>
              </a:ext>
            </a:extLst>
          </p:cNvPr>
          <p:cNvSpPr/>
          <p:nvPr userDrawn="1"/>
        </p:nvSpPr>
        <p:spPr>
          <a:xfrm rot="10800000">
            <a:off x="9119494" y="-198705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91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a - End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8;p37">
            <a:extLst>
              <a:ext uri="{FF2B5EF4-FFF2-40B4-BE49-F238E27FC236}">
                <a16:creationId xmlns:a16="http://schemas.microsoft.com/office/drawing/2014/main" id="{A7E789ED-76FC-DCC5-9785-5B2AD8D808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05697" y="1120359"/>
            <a:ext cx="5913155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end slide title here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35BB0-7ED5-2932-98CC-D9DA5FA05B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697" y="2118542"/>
            <a:ext cx="4143011" cy="15413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body 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DCB38E-EA71-43B4-0CAA-514CB32869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9228" y="3929854"/>
            <a:ext cx="304800" cy="30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1B4718-30A6-9322-52EC-A20B8B7E69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5697" y="4509153"/>
            <a:ext cx="304800" cy="3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22033F-C3DC-8339-186D-D688F39F30E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5697" y="3932106"/>
            <a:ext cx="304800" cy="304800"/>
          </a:xfrm>
          <a:prstGeom prst="rect">
            <a:avLst/>
          </a:prstGeom>
        </p:spPr>
      </p:pic>
      <p:sp>
        <p:nvSpPr>
          <p:cNvPr id="8" name="TextBox 7">
            <a:hlinkClick r:id="rId6"/>
            <a:extLst>
              <a:ext uri="{FF2B5EF4-FFF2-40B4-BE49-F238E27FC236}">
                <a16:creationId xmlns:a16="http://schemas.microsoft.com/office/drawing/2014/main" id="{B163C51B-11C3-E086-11ED-9664CCA8CFC0}"/>
              </a:ext>
            </a:extLst>
          </p:cNvPr>
          <p:cNvSpPr txBox="1"/>
          <p:nvPr userDrawn="1"/>
        </p:nvSpPr>
        <p:spPr>
          <a:xfrm>
            <a:off x="1110497" y="3930617"/>
            <a:ext cx="306251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pc="30" baseline="0" dirty="0" err="1">
                <a:solidFill>
                  <a:schemeClr val="bg1"/>
                </a:solidFill>
                <a:latin typeface="Figtree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info@retailenergycode.co.uk</a:t>
            </a:r>
            <a:endParaRPr lang="en-US" spc="30" baseline="0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9" name="TextBox 8">
            <a:hlinkClick r:id="rId7"/>
            <a:extLst>
              <a:ext uri="{FF2B5EF4-FFF2-40B4-BE49-F238E27FC236}">
                <a16:creationId xmlns:a16="http://schemas.microsoft.com/office/drawing/2014/main" id="{99846B1A-D4D7-24D2-3028-58D4AF8F62CF}"/>
              </a:ext>
            </a:extLst>
          </p:cNvPr>
          <p:cNvSpPr txBox="1"/>
          <p:nvPr userDrawn="1"/>
        </p:nvSpPr>
        <p:spPr>
          <a:xfrm>
            <a:off x="1110497" y="4488411"/>
            <a:ext cx="306251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pc="30" baseline="0" dirty="0" err="1">
                <a:solidFill>
                  <a:schemeClr val="bg1"/>
                </a:solidFill>
                <a:latin typeface="Figtree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retailenergycode.co.uk</a:t>
            </a:r>
            <a:endParaRPr lang="en-US" spc="30" baseline="0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10" name="TextBox 9">
            <a:hlinkClick r:id="rId8"/>
            <a:extLst>
              <a:ext uri="{FF2B5EF4-FFF2-40B4-BE49-F238E27FC236}">
                <a16:creationId xmlns:a16="http://schemas.microsoft.com/office/drawing/2014/main" id="{9BF5648D-5E83-EA1C-2116-1B3A62B91A4C}"/>
              </a:ext>
            </a:extLst>
          </p:cNvPr>
          <p:cNvSpPr txBox="1"/>
          <p:nvPr userDrawn="1"/>
        </p:nvSpPr>
        <p:spPr>
          <a:xfrm>
            <a:off x="4344028" y="3926803"/>
            <a:ext cx="306251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pc="30" baseline="0" dirty="0">
                <a:solidFill>
                  <a:schemeClr val="bg1"/>
                </a:solidFill>
                <a:latin typeface="Figtree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Follow us on LinkedIn</a:t>
            </a:r>
            <a:endParaRPr lang="en-US" spc="30" baseline="0" dirty="0">
              <a:solidFill>
                <a:schemeClr val="bg1"/>
              </a:solidFill>
              <a:latin typeface="Figtree" pitchFamily="2" charset="0"/>
            </a:endParaRPr>
          </a:p>
        </p:txBody>
      </p:sp>
      <p:pic>
        <p:nvPicPr>
          <p:cNvPr id="11" name="Picture 10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CA3EAF34-263E-9022-0AE6-E4EA555556A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43942" y="4999206"/>
            <a:ext cx="2042361" cy="354776"/>
          </a:xfrm>
          <a:prstGeom prst="rect">
            <a:avLst/>
          </a:prstGeom>
        </p:spPr>
      </p:pic>
      <p:sp>
        <p:nvSpPr>
          <p:cNvPr id="12" name="TextBox 11">
            <a:hlinkClick r:id="rId8"/>
            <a:extLst>
              <a:ext uri="{FF2B5EF4-FFF2-40B4-BE49-F238E27FC236}">
                <a16:creationId xmlns:a16="http://schemas.microsoft.com/office/drawing/2014/main" id="{86DAF2E0-1686-ED85-42AA-030368B445F1}"/>
              </a:ext>
            </a:extLst>
          </p:cNvPr>
          <p:cNvSpPr txBox="1"/>
          <p:nvPr userDrawn="1"/>
        </p:nvSpPr>
        <p:spPr>
          <a:xfrm>
            <a:off x="805697" y="5950058"/>
            <a:ext cx="1058060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b="0" i="0" u="none" strike="noStrike" cap="none" spc="30" baseline="0" dirty="0">
                <a:solidFill>
                  <a:schemeClr val="bg1">
                    <a:alpha val="40000"/>
                  </a:schemeClr>
                </a:solidFill>
                <a:effectLst/>
                <a:latin typeface="Figtree" pitchFamily="2" charset="0"/>
                <a:ea typeface="Arial"/>
                <a:cs typeface="Arial"/>
                <a:sym typeface="Arial"/>
              </a:rPr>
              <a:t>Retail Energy Code Company ©2026</a:t>
            </a:r>
          </a:p>
          <a:p>
            <a:r>
              <a:rPr lang="en-US" sz="1000" b="0" i="0" u="none" strike="noStrike" cap="none" spc="30" baseline="0" dirty="0">
                <a:solidFill>
                  <a:schemeClr val="bg1">
                    <a:alpha val="40000"/>
                  </a:schemeClr>
                </a:solidFill>
                <a:effectLst/>
                <a:latin typeface="Figtree" pitchFamily="2" charset="0"/>
                <a:ea typeface="Arial"/>
                <a:cs typeface="Arial"/>
                <a:sym typeface="Arial"/>
              </a:rPr>
              <a:t> </a:t>
            </a:r>
          </a:p>
          <a:p>
            <a:r>
              <a:rPr lang="en-US" sz="1000" b="0" i="0" u="none" strike="noStrike" cap="none" spc="30" baseline="0" dirty="0">
                <a:solidFill>
                  <a:schemeClr val="bg1">
                    <a:alpha val="40000"/>
                  </a:schemeClr>
                </a:solidFill>
                <a:effectLst/>
                <a:latin typeface="Figtree" pitchFamily="2" charset="0"/>
                <a:ea typeface="Arial"/>
                <a:cs typeface="Arial"/>
                <a:sym typeface="Arial"/>
              </a:rPr>
              <a:t>This email/document and its contents have been classified as ‘Internal &amp; Partners’ by RECCo. This data should be handled in line with RECCo data handling requirements.</a:t>
            </a:r>
          </a:p>
          <a:p>
            <a:r>
              <a:rPr lang="en-US" sz="1000" b="0" i="0" u="none" strike="noStrike" cap="none" spc="30" baseline="0" dirty="0">
                <a:solidFill>
                  <a:schemeClr val="bg1">
                    <a:alpha val="40000"/>
                  </a:schemeClr>
                </a:solidFill>
                <a:effectLst/>
                <a:latin typeface="Figtree" pitchFamily="2" charset="0"/>
                <a:ea typeface="Arial"/>
                <a:cs typeface="Arial"/>
                <a:sym typeface="Arial"/>
              </a:rPr>
              <a:t>If you have received this data in error, please advise the sender or author and delete the data.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0F51ED-A1E4-D601-F59F-5937671C8E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9228" y="4491462"/>
            <a:ext cx="304800" cy="304800"/>
          </a:xfrm>
          <a:prstGeom prst="rect">
            <a:avLst/>
          </a:prstGeom>
        </p:spPr>
      </p:pic>
      <p:sp>
        <p:nvSpPr>
          <p:cNvPr id="13" name="TextBox 12">
            <a:hlinkClick r:id="rId8"/>
            <a:extLst>
              <a:ext uri="{FF2B5EF4-FFF2-40B4-BE49-F238E27FC236}">
                <a16:creationId xmlns:a16="http://schemas.microsoft.com/office/drawing/2014/main" id="{80365525-BA73-9B0B-A7D1-D09B60DF5EA6}"/>
              </a:ext>
            </a:extLst>
          </p:cNvPr>
          <p:cNvSpPr txBox="1"/>
          <p:nvPr userDrawn="1"/>
        </p:nvSpPr>
        <p:spPr>
          <a:xfrm>
            <a:off x="4344028" y="4488411"/>
            <a:ext cx="306251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pc="30" baseline="0" dirty="0">
                <a:solidFill>
                  <a:schemeClr val="bg1"/>
                </a:solidFill>
                <a:latin typeface="Figtree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Join our Inside </a:t>
            </a:r>
            <a:r>
              <a:rPr lang="en-US" spc="30" baseline="0" dirty="0" err="1">
                <a:solidFill>
                  <a:schemeClr val="bg1"/>
                </a:solidFill>
                <a:latin typeface="Figtree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RECCo</a:t>
            </a:r>
            <a:r>
              <a:rPr lang="en-US" spc="30" baseline="0" dirty="0">
                <a:solidFill>
                  <a:schemeClr val="bg1"/>
                </a:solidFill>
                <a:latin typeface="Figtree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Newsletter</a:t>
            </a:r>
            <a:endParaRPr lang="en-US" spc="30" baseline="0" dirty="0">
              <a:solidFill>
                <a:schemeClr val="bg1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570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- Title page - Big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7;p21">
            <a:extLst>
              <a:ext uri="{FF2B5EF4-FFF2-40B4-BE49-F238E27FC236}">
                <a16:creationId xmlns:a16="http://schemas.microsoft.com/office/drawing/2014/main" id="{E0B89AA4-A38E-B3DC-2D97-F77D370474A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27756" y="2066814"/>
            <a:ext cx="7136487" cy="1083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40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C78C76A-D939-1988-B32B-E2C8A3824F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4191" y="585809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lnSpc>
                <a:spcPts val="1820"/>
              </a:lnSpc>
              <a:defRPr sz="18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date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E6FECA-654D-568A-2AF9-F1040805275E}"/>
              </a:ext>
            </a:extLst>
          </p:cNvPr>
          <p:cNvSpPr txBox="1"/>
          <p:nvPr userDrawn="1"/>
        </p:nvSpPr>
        <p:spPr>
          <a:xfrm>
            <a:off x="380949" y="-548779"/>
            <a:ext cx="2848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Add date here or remove the box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36A26A49-1C98-FB99-F0E0-6E489423981B}"/>
              </a:ext>
            </a:extLst>
          </p:cNvPr>
          <p:cNvSpPr/>
          <p:nvPr userDrawn="1"/>
        </p:nvSpPr>
        <p:spPr>
          <a:xfrm rot="10800000">
            <a:off x="1445613" y="-241002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63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- Title page - Imag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7;p21">
            <a:extLst>
              <a:ext uri="{FF2B5EF4-FFF2-40B4-BE49-F238E27FC236}">
                <a16:creationId xmlns:a16="http://schemas.microsoft.com/office/drawing/2014/main" id="{097B27A2-C7A9-998D-B927-30047855AD2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01092" y="1644804"/>
            <a:ext cx="5056875" cy="1784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4800" b="1" i="0" u="none" strike="noStrike" cap="none" spc="100" baseline="0">
                <a:solidFill>
                  <a:schemeClr val="bg1"/>
                </a:solidFill>
                <a:latin typeface="Figtree ExtraBold" pitchFamily="2" charset="0"/>
                <a:ea typeface="Figtree ExtraBold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F972B94-CA6C-F850-C8A5-254666ABBD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1091" y="3805754"/>
            <a:ext cx="5056875" cy="122344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400" b="1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9" name="Google Shape;272;p38">
            <a:extLst>
              <a:ext uri="{FF2B5EF4-FFF2-40B4-BE49-F238E27FC236}">
                <a16:creationId xmlns:a16="http://schemas.microsoft.com/office/drawing/2014/main" id="{F24611C0-2529-F325-2630-0581DF383E2B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135124" y="0"/>
            <a:ext cx="5056876" cy="6858000"/>
          </a:xfrm>
          <a:prstGeom prst="rect">
            <a:avLst/>
          </a:prstGeom>
          <a:solidFill>
            <a:srgbClr val="4D38F5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52ED71B0-986A-5AE6-D7DF-50015CFCB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091" y="5882690"/>
            <a:ext cx="2042361" cy="354776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E97E497-DDBB-244C-0E2D-367D02B4E9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091" y="620534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lnSpc>
                <a:spcPts val="1820"/>
              </a:lnSpc>
              <a:defRPr sz="18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date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DCD44F-CDE6-17AA-CB4F-FE8C64AAEC2B}"/>
              </a:ext>
            </a:extLst>
          </p:cNvPr>
          <p:cNvSpPr txBox="1"/>
          <p:nvPr userDrawn="1"/>
        </p:nvSpPr>
        <p:spPr>
          <a:xfrm>
            <a:off x="380949" y="-548779"/>
            <a:ext cx="2848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Add date here or remove the box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A74CB1B0-4420-286D-0221-B2335EF5D1B6}"/>
              </a:ext>
            </a:extLst>
          </p:cNvPr>
          <p:cNvSpPr/>
          <p:nvPr userDrawn="1"/>
        </p:nvSpPr>
        <p:spPr>
          <a:xfrm rot="10800000">
            <a:off x="1445613" y="-241002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6926F6-4343-929C-F341-0DE8EF86E126}"/>
              </a:ext>
            </a:extLst>
          </p:cNvPr>
          <p:cNvSpPr txBox="1"/>
          <p:nvPr userDrawn="1"/>
        </p:nvSpPr>
        <p:spPr>
          <a:xfrm>
            <a:off x="-1799917" y="4155866"/>
            <a:ext cx="159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Remove subtitle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box if not needed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B9DA3FAE-94E2-8296-4603-CC6B4F696E9A}"/>
              </a:ext>
            </a:extLst>
          </p:cNvPr>
          <p:cNvSpPr/>
          <p:nvPr userDrawn="1"/>
        </p:nvSpPr>
        <p:spPr>
          <a:xfrm rot="5400000">
            <a:off x="-499300" y="4354008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89C76-2A64-BDAA-9570-DE07E510B5D5}"/>
              </a:ext>
            </a:extLst>
          </p:cNvPr>
          <p:cNvSpPr txBox="1"/>
          <p:nvPr userDrawn="1"/>
        </p:nvSpPr>
        <p:spPr>
          <a:xfrm>
            <a:off x="7880905" y="-73619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Images for this placeholder are in the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Medium Crop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 folder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2AA1FCC5-0BFD-7C2E-0EE5-1553C542DDD7}"/>
              </a:ext>
            </a:extLst>
          </p:cNvPr>
          <p:cNvSpPr/>
          <p:nvPr userDrawn="1"/>
        </p:nvSpPr>
        <p:spPr>
          <a:xfrm rot="10800000">
            <a:off x="9119494" y="-198705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99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 - Title page - Tex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7;p21">
            <a:extLst>
              <a:ext uri="{FF2B5EF4-FFF2-40B4-BE49-F238E27FC236}">
                <a16:creationId xmlns:a16="http://schemas.microsoft.com/office/drawing/2014/main" id="{4DE83BC2-AF43-1554-45D5-DFA581185B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62977" y="1504950"/>
            <a:ext cx="9666046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6000" b="1" i="0" u="none" strike="noStrike" cap="none" spc="100" baseline="0">
                <a:solidFill>
                  <a:schemeClr val="bg1"/>
                </a:solidFill>
                <a:latin typeface="Figtree ExtraBold" pitchFamily="2" charset="0"/>
                <a:ea typeface="Figtree ExtraBold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</a:p>
        </p:txBody>
      </p:sp>
      <p:pic>
        <p:nvPicPr>
          <p:cNvPr id="8" name="Picture 7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6A10814E-337E-C3D5-1ED3-C7CB440AB6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4819" y="5852709"/>
            <a:ext cx="2042361" cy="354776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BF35BC-6B6B-688D-1A43-981C51B876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2434" y="600927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ts val="1820"/>
              </a:lnSpc>
              <a:defRPr sz="18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date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AA5522-E715-CE39-4771-FB24DE368DDD}"/>
              </a:ext>
            </a:extLst>
          </p:cNvPr>
          <p:cNvSpPr txBox="1"/>
          <p:nvPr userDrawn="1"/>
        </p:nvSpPr>
        <p:spPr>
          <a:xfrm>
            <a:off x="4422434" y="-596905"/>
            <a:ext cx="2848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Add date here or remove the box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B29D2D12-8579-C12C-F215-1CDFB0A0072D}"/>
              </a:ext>
            </a:extLst>
          </p:cNvPr>
          <p:cNvSpPr/>
          <p:nvPr userDrawn="1"/>
        </p:nvSpPr>
        <p:spPr>
          <a:xfrm rot="10800000">
            <a:off x="5487098" y="-289128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85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 - Title page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C5331C-606F-40EB-ABCF-72AF4FC79D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179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Google Shape;177;p21">
            <a:extLst>
              <a:ext uri="{FF2B5EF4-FFF2-40B4-BE49-F238E27FC236}">
                <a16:creationId xmlns:a16="http://schemas.microsoft.com/office/drawing/2014/main" id="{2899D16C-11AC-A4D8-6E70-3D046782C02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08301" y="1504950"/>
            <a:ext cx="5187699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7200" b="1" i="0" u="none" strike="noStrike" cap="none" spc="100" baseline="0">
                <a:solidFill>
                  <a:schemeClr val="bg1"/>
                </a:solidFill>
                <a:latin typeface="Figtree ExtraBold" pitchFamily="2" charset="0"/>
                <a:ea typeface="Figtree ExtraBold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</a:t>
            </a:r>
            <a:br>
              <a:rPr lang="en-US" dirty="0"/>
            </a:b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here</a:t>
            </a:r>
            <a:endParaRPr dirty="0"/>
          </a:p>
        </p:txBody>
      </p:sp>
      <p:pic>
        <p:nvPicPr>
          <p:cNvPr id="10" name="Picture 9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6A9EE66D-B7F4-F6C8-4DBF-B94D65334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301" y="6426178"/>
            <a:ext cx="1514057" cy="2630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0A0D79-9675-0CF7-E872-00FF1052EDFA}"/>
              </a:ext>
            </a:extLst>
          </p:cNvPr>
          <p:cNvSpPr txBox="1"/>
          <p:nvPr userDrawn="1"/>
        </p:nvSpPr>
        <p:spPr>
          <a:xfrm>
            <a:off x="5414975" y="-888958"/>
            <a:ext cx="288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Images for this placeholder are in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the 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Background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 folder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934D917E-472A-0469-FD63-7FACB00493F5}"/>
              </a:ext>
            </a:extLst>
          </p:cNvPr>
          <p:cNvSpPr/>
          <p:nvPr userDrawn="1"/>
        </p:nvSpPr>
        <p:spPr>
          <a:xfrm rot="10800000">
            <a:off x="6498876" y="-335195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62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- Intro / Housekee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8;p37">
            <a:extLst>
              <a:ext uri="{FF2B5EF4-FFF2-40B4-BE49-F238E27FC236}">
                <a16:creationId xmlns:a16="http://schemas.microsoft.com/office/drawing/2014/main" id="{5215F381-9444-AF60-3658-B07257FA025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596348"/>
            <a:ext cx="2635048" cy="1061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11" name="Google Shape;272;p38">
            <a:extLst>
              <a:ext uri="{FF2B5EF4-FFF2-40B4-BE49-F238E27FC236}">
                <a16:creationId xmlns:a16="http://schemas.microsoft.com/office/drawing/2014/main" id="{051A78A9-5192-AEB8-9356-9E34347F36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4319081" y="0"/>
            <a:ext cx="7872919" cy="6858000"/>
          </a:xfrm>
          <a:prstGeom prst="rect">
            <a:avLst/>
          </a:prstGeom>
          <a:solidFill>
            <a:srgbClr val="4D38F5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2D489BC-2F86-55E4-91BB-9E7B8768B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2253698"/>
            <a:ext cx="2635048" cy="400795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here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880D4-7C98-9B2F-5609-D36A5149AA0F}"/>
              </a:ext>
            </a:extLst>
          </p:cNvPr>
          <p:cNvSpPr txBox="1"/>
          <p:nvPr userDrawn="1"/>
        </p:nvSpPr>
        <p:spPr>
          <a:xfrm>
            <a:off x="6816369" y="-812349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Images for this placeholder are in the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Large Crop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 folder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C2469883-96BE-7D3A-E137-C15A0C565B92}"/>
              </a:ext>
            </a:extLst>
          </p:cNvPr>
          <p:cNvSpPr/>
          <p:nvPr userDrawn="1"/>
        </p:nvSpPr>
        <p:spPr>
          <a:xfrm rot="10800000">
            <a:off x="8054960" y="-274857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55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- Headshots page - 2 peo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910906C-0DE0-8814-96B1-CBEEAE2D7B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78657" y="2204764"/>
            <a:ext cx="1635125" cy="163512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  <a:latin typeface="Figtree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AEE93AF-097F-F672-2F91-91457C5CF2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2654" y="4097544"/>
            <a:ext cx="3347130" cy="358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1" i="0" spc="10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name 1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8D0E1F9-2DC3-5ECD-E23C-29AD6C5E4D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2654" y="4534354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ts val="1820"/>
              </a:lnSpc>
              <a:defRPr sz="18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job title 1 here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04D6CA1-9087-AD2C-CA26-6F1B70EDAA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4875" y="2204764"/>
            <a:ext cx="1635125" cy="163512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  <a:latin typeface="Figtree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8779FD9-00B5-AE83-F7D8-6E14B78D2A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72" y="4097544"/>
            <a:ext cx="3347130" cy="358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1" i="0" spc="10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name 2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8F59AE9-47D7-2ABD-958E-B7CCF59C44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72" y="4534354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ts val="1820"/>
              </a:lnSpc>
              <a:defRPr sz="18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job title 2 here</a:t>
            </a:r>
          </a:p>
        </p:txBody>
      </p:sp>
      <p:sp>
        <p:nvSpPr>
          <p:cNvPr id="12" name="Google Shape;268;p37">
            <a:extLst>
              <a:ext uri="{FF2B5EF4-FFF2-40B4-BE49-F238E27FC236}">
                <a16:creationId xmlns:a16="http://schemas.microsoft.com/office/drawing/2014/main" id="{E0606C7A-0CDA-5FE6-1334-4EE5F0A54DD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62000" y="596348"/>
            <a:ext cx="5268000" cy="65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6DFD62-006A-FDAE-D16A-522213DA12A3}"/>
              </a:ext>
            </a:extLst>
          </p:cNvPr>
          <p:cNvSpPr txBox="1"/>
          <p:nvPr userDrawn="1"/>
        </p:nvSpPr>
        <p:spPr>
          <a:xfrm>
            <a:off x="4127161" y="-736197"/>
            <a:ext cx="348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Headshots for this placeholder are in the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Headshots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 folder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C4A6080C-A682-D208-8E43-A634A91845D0}"/>
              </a:ext>
            </a:extLst>
          </p:cNvPr>
          <p:cNvSpPr/>
          <p:nvPr userDrawn="1"/>
        </p:nvSpPr>
        <p:spPr>
          <a:xfrm rot="10800000">
            <a:off x="5510020" y="-198705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3AEE7E-6C92-DDDA-AB72-98C4D06DA92A}"/>
              </a:ext>
            </a:extLst>
          </p:cNvPr>
          <p:cNvSpPr txBox="1"/>
          <p:nvPr userDrawn="1"/>
        </p:nvSpPr>
        <p:spPr>
          <a:xfrm>
            <a:off x="-2074042" y="2624564"/>
            <a:ext cx="18549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Icons for this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placeholder are in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the 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Icons – Dark BG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folder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2148B278-08D3-86D8-B5F4-D50980ECDB87}"/>
              </a:ext>
            </a:extLst>
          </p:cNvPr>
          <p:cNvSpPr/>
          <p:nvPr userDrawn="1"/>
        </p:nvSpPr>
        <p:spPr>
          <a:xfrm rot="5400000">
            <a:off x="-499300" y="3033154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16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- Headshots page - 3 peo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A24C95A-96C0-7F6B-7CF3-3AE8607F7B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8437" y="2159635"/>
            <a:ext cx="1635125" cy="163512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  <a:latin typeface="Figtree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3D2B8D0-1BA3-0833-1405-09906DC673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2434" y="4052415"/>
            <a:ext cx="3347130" cy="358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1" i="0" spc="10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name 2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A366F1A-388F-D906-2B42-4B3674C9B3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2434" y="4489225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ts val="1820"/>
              </a:lnSpc>
              <a:defRPr sz="18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job title 2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367786F-6E47-4959-4DA1-9ABED6D3A1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94655" y="2159635"/>
            <a:ext cx="1635125" cy="163512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  <a:latin typeface="Figtree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6BB19F-3EAD-37C6-99E9-FE43CFE0A0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38652" y="4052415"/>
            <a:ext cx="3347130" cy="358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1" i="0" spc="10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name 3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6362A01-4F7E-12C1-06A5-57C365F7EE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8652" y="4489225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ts val="1820"/>
              </a:lnSpc>
              <a:defRPr sz="18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job title 3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C2F2DBA-8F7D-0796-66C4-91E6D5F26D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62219" y="2159635"/>
            <a:ext cx="1635125" cy="163512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  <a:latin typeface="Figtree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D7A1417-5F4C-AAE0-EC86-1A0F054592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216" y="4052415"/>
            <a:ext cx="3347130" cy="358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1" i="0" spc="10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name 1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67C252F-D0DF-346F-5949-779902953E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6216" y="4489225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ts val="1820"/>
              </a:lnSpc>
              <a:defRPr sz="18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job title 1 here</a:t>
            </a:r>
          </a:p>
        </p:txBody>
      </p:sp>
      <p:sp>
        <p:nvSpPr>
          <p:cNvPr id="14" name="Google Shape;268;p37">
            <a:extLst>
              <a:ext uri="{FF2B5EF4-FFF2-40B4-BE49-F238E27FC236}">
                <a16:creationId xmlns:a16="http://schemas.microsoft.com/office/drawing/2014/main" id="{8F123AD8-29E4-175E-884C-569524EAB09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62000" y="596348"/>
            <a:ext cx="5268000" cy="65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D4F74-D5D4-CB39-94B5-2A9EC975B4C5}"/>
              </a:ext>
            </a:extLst>
          </p:cNvPr>
          <p:cNvSpPr txBox="1"/>
          <p:nvPr userDrawn="1"/>
        </p:nvSpPr>
        <p:spPr>
          <a:xfrm>
            <a:off x="4127161" y="-736197"/>
            <a:ext cx="348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Headshots for this placeholder are in the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Headshots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 folder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93853849-4847-157D-D9FB-843A753283D9}"/>
              </a:ext>
            </a:extLst>
          </p:cNvPr>
          <p:cNvSpPr/>
          <p:nvPr userDrawn="1"/>
        </p:nvSpPr>
        <p:spPr>
          <a:xfrm rot="10800000">
            <a:off x="5510020" y="-198705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C6927B-3AC1-EAEA-2C0A-7D97F0442F98}"/>
              </a:ext>
            </a:extLst>
          </p:cNvPr>
          <p:cNvSpPr txBox="1"/>
          <p:nvPr userDrawn="1"/>
        </p:nvSpPr>
        <p:spPr>
          <a:xfrm>
            <a:off x="-2074042" y="2465540"/>
            <a:ext cx="18549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Icons for this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placeholder are in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the 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Icons – Dark BG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folder</a:t>
            </a: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17D651F0-4F3E-976A-FE2E-E3D37EE5FACC}"/>
              </a:ext>
            </a:extLst>
          </p:cNvPr>
          <p:cNvSpPr/>
          <p:nvPr userDrawn="1"/>
        </p:nvSpPr>
        <p:spPr>
          <a:xfrm rot="5400000">
            <a:off x="-499300" y="2874130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31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 - Content page - Medium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58E1A3E-C083-D447-2AAC-EA6A7AD9E8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2110399"/>
            <a:ext cx="5268000" cy="35831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Subtitle 1</a:t>
            </a:r>
          </a:p>
        </p:txBody>
      </p:sp>
      <p:sp>
        <p:nvSpPr>
          <p:cNvPr id="9" name="Google Shape;268;p37">
            <a:extLst>
              <a:ext uri="{FF2B5EF4-FFF2-40B4-BE49-F238E27FC236}">
                <a16:creationId xmlns:a16="http://schemas.microsoft.com/office/drawing/2014/main" id="{7CF25C34-CBE9-D111-DC80-0CA5026DEC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596348"/>
            <a:ext cx="5268000" cy="1061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10" name="Google Shape;272;p38">
            <a:extLst>
              <a:ext uri="{FF2B5EF4-FFF2-40B4-BE49-F238E27FC236}">
                <a16:creationId xmlns:a16="http://schemas.microsoft.com/office/drawing/2014/main" id="{C38DE884-6936-6E85-1D73-69C8F9070786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135124" y="0"/>
            <a:ext cx="5056876" cy="6858000"/>
          </a:xfrm>
          <a:prstGeom prst="rect">
            <a:avLst/>
          </a:prstGeom>
          <a:solidFill>
            <a:srgbClr val="4D38F5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A921C43-0833-8C8C-C84E-3F70B8643C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999" y="2930012"/>
            <a:ext cx="5268001" cy="33316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here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4B89E0-8EBF-4D62-BDCF-8C392A3D9090}"/>
              </a:ext>
            </a:extLst>
          </p:cNvPr>
          <p:cNvSpPr txBox="1"/>
          <p:nvPr userDrawn="1"/>
        </p:nvSpPr>
        <p:spPr>
          <a:xfrm>
            <a:off x="7880905" y="-73619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Images for this placeholder are in the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Medium Crop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 folder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A9D3BF0A-A980-73EB-3518-F574202840D0}"/>
              </a:ext>
            </a:extLst>
          </p:cNvPr>
          <p:cNvSpPr/>
          <p:nvPr userDrawn="1"/>
        </p:nvSpPr>
        <p:spPr>
          <a:xfrm rot="10800000">
            <a:off x="9119494" y="-198705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27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- Content page - Small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2;p38">
            <a:extLst>
              <a:ext uri="{FF2B5EF4-FFF2-40B4-BE49-F238E27FC236}">
                <a16:creationId xmlns:a16="http://schemas.microsoft.com/office/drawing/2014/main" id="{CD45FA0E-688E-D14A-AA0A-4997F56BDD2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43594" y="0"/>
            <a:ext cx="3448405" cy="6858000"/>
          </a:xfrm>
          <a:prstGeom prst="rect">
            <a:avLst/>
          </a:prstGeom>
          <a:solidFill>
            <a:srgbClr val="4D38F5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80DFD67-DB40-4871-A4AC-1F65C5B839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2110399"/>
            <a:ext cx="7102662" cy="35831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Subtitle 1</a:t>
            </a:r>
          </a:p>
        </p:txBody>
      </p:sp>
      <p:sp>
        <p:nvSpPr>
          <p:cNvPr id="10" name="Google Shape;268;p37">
            <a:extLst>
              <a:ext uri="{FF2B5EF4-FFF2-40B4-BE49-F238E27FC236}">
                <a16:creationId xmlns:a16="http://schemas.microsoft.com/office/drawing/2014/main" id="{A1AE1A34-72A5-8A05-E630-8C71933419A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596348"/>
            <a:ext cx="7102662" cy="1061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2D706E6-AF40-129C-90EF-9A704944E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999" y="2930012"/>
            <a:ext cx="7102661" cy="33316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here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4CD143-6EE5-5192-645B-21CF132B8A21}"/>
              </a:ext>
            </a:extLst>
          </p:cNvPr>
          <p:cNvSpPr txBox="1"/>
          <p:nvPr userDrawn="1"/>
        </p:nvSpPr>
        <p:spPr>
          <a:xfrm>
            <a:off x="8743594" y="-73619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Images for this placeholder are in the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Small Crop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 folder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A47B2402-2E2E-789C-6B7A-751953808547}"/>
              </a:ext>
            </a:extLst>
          </p:cNvPr>
          <p:cNvSpPr/>
          <p:nvPr userDrawn="1"/>
        </p:nvSpPr>
        <p:spPr>
          <a:xfrm rot="10800000">
            <a:off x="9982183" y="-198705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8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 - Title page - Tex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7;p21">
            <a:extLst>
              <a:ext uri="{FF2B5EF4-FFF2-40B4-BE49-F238E27FC236}">
                <a16:creationId xmlns:a16="http://schemas.microsoft.com/office/drawing/2014/main" id="{4DE83BC2-AF43-1554-45D5-DFA581185B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62977" y="1504950"/>
            <a:ext cx="9666046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6000" b="1" i="0" u="none" strike="noStrike" cap="none" spc="100" baseline="0">
                <a:solidFill>
                  <a:schemeClr val="bg1"/>
                </a:solidFill>
                <a:latin typeface="Figtree ExtraBold" pitchFamily="2" charset="0"/>
                <a:ea typeface="Figtree ExtraBold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</a:p>
        </p:txBody>
      </p:sp>
      <p:pic>
        <p:nvPicPr>
          <p:cNvPr id="8" name="Picture 7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6A10814E-337E-C3D5-1ED3-C7CB440AB6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4819" y="5852709"/>
            <a:ext cx="2042361" cy="354776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BF35BC-6B6B-688D-1A43-981C51B876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2434" y="600927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ts val="1820"/>
              </a:lnSpc>
              <a:defRPr sz="18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date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8DEB26-E27E-3819-9F73-7550FD564D8D}"/>
              </a:ext>
            </a:extLst>
          </p:cNvPr>
          <p:cNvSpPr txBox="1"/>
          <p:nvPr userDrawn="1"/>
        </p:nvSpPr>
        <p:spPr>
          <a:xfrm>
            <a:off x="4422434" y="-596905"/>
            <a:ext cx="2848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Figtree" pitchFamily="2" charset="0"/>
              </a:rPr>
              <a:t>Add date here 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or remove the box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8EF64DEB-3318-7B9F-6040-05F48E08873A}"/>
              </a:ext>
            </a:extLst>
          </p:cNvPr>
          <p:cNvSpPr/>
          <p:nvPr userDrawn="1"/>
        </p:nvSpPr>
        <p:spPr>
          <a:xfrm rot="10800000">
            <a:off x="5487098" y="-289128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69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8;p37">
            <a:extLst>
              <a:ext uri="{FF2B5EF4-FFF2-40B4-BE49-F238E27FC236}">
                <a16:creationId xmlns:a16="http://schemas.microsoft.com/office/drawing/2014/main" id="{82EB87E2-085A-3C0E-DA57-1F383F87860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CE31298-2374-8635-416C-DE5CCF08FD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2251076"/>
            <a:ext cx="3986834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DD52FE-9691-3D09-2C69-11570EB559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0290" y="2251077"/>
            <a:ext cx="3986834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2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9F7E2-34F9-1F29-A48C-4B939B949439}"/>
              </a:ext>
            </a:extLst>
          </p:cNvPr>
          <p:cNvSpPr txBox="1"/>
          <p:nvPr userDrawn="1"/>
        </p:nvSpPr>
        <p:spPr>
          <a:xfrm>
            <a:off x="9941668" y="500001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A2FBCB1-02DF-4B33-B812-DFE287339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3070689"/>
            <a:ext cx="499331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12056D-ED62-8C99-6D5D-C3EFD7C4B1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0289" y="3070688"/>
            <a:ext cx="499331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2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34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- 2 Column -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8;p37">
            <a:extLst>
              <a:ext uri="{FF2B5EF4-FFF2-40B4-BE49-F238E27FC236}">
                <a16:creationId xmlns:a16="http://schemas.microsoft.com/office/drawing/2014/main" id="{1D6EB280-AF37-B708-9986-87BDEDD90AB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3E142-7FC0-E609-6364-DCC178456C31}"/>
              </a:ext>
            </a:extLst>
          </p:cNvPr>
          <p:cNvSpPr txBox="1"/>
          <p:nvPr userDrawn="1"/>
        </p:nvSpPr>
        <p:spPr>
          <a:xfrm>
            <a:off x="9941668" y="500001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DFB280F-D93D-A1C3-609D-50299760B65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8001" y="2251076"/>
            <a:ext cx="448350" cy="35831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9B4C6244-66A5-1CBB-020B-E28B626990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70692" y="2251076"/>
            <a:ext cx="448350" cy="35831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C9926CA-0870-67CB-0179-0488E61804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74769" y="2251076"/>
            <a:ext cx="43465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C47B419-9C1F-196A-4069-FC585623AE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97061" y="2252173"/>
            <a:ext cx="43465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2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C2ABAF8-99CA-9095-3B9D-1BFD8B082C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3070689"/>
            <a:ext cx="499331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9154D34-3CE5-2E61-6B17-B2234408B6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0289" y="3070688"/>
            <a:ext cx="499331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2 here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5D4722-B2A2-CC76-3505-EE96B9C02BB8}"/>
              </a:ext>
            </a:extLst>
          </p:cNvPr>
          <p:cNvSpPr txBox="1"/>
          <p:nvPr userDrawn="1"/>
        </p:nvSpPr>
        <p:spPr>
          <a:xfrm>
            <a:off x="-2118926" y="1961954"/>
            <a:ext cx="1899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Icons for this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placeholder are in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the 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Icons – Dark BG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folder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D1EE30F9-518B-4D2B-039C-EF16B7886868}"/>
              </a:ext>
            </a:extLst>
          </p:cNvPr>
          <p:cNvSpPr/>
          <p:nvPr userDrawn="1"/>
        </p:nvSpPr>
        <p:spPr>
          <a:xfrm rot="5400000">
            <a:off x="-499300" y="2370544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69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- 3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8;p37">
            <a:extLst>
              <a:ext uri="{FF2B5EF4-FFF2-40B4-BE49-F238E27FC236}">
                <a16:creationId xmlns:a16="http://schemas.microsoft.com/office/drawing/2014/main" id="{034512AD-B6B1-3D2D-8D2F-1DA3AB9BA06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1BBB8-3C2D-5D3F-789E-8B359685F6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2251076"/>
            <a:ext cx="3208741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614F381-9BA6-EF42-EFA7-42B89C536F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81428" y="2251076"/>
            <a:ext cx="3208741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2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97DEBC5-57F3-8071-9E59-575A4E3B7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55259" y="2251076"/>
            <a:ext cx="3208741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3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192B5D1-8AF0-F622-9D7F-1C6B71F56D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3070689"/>
            <a:ext cx="320874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E8C84B4-8290-DEDA-BE83-C6B37CD295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81427" y="3070689"/>
            <a:ext cx="320874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2 here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F857BE-F95C-AC2F-43C2-F5D4D703B9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55259" y="3070689"/>
            <a:ext cx="320874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3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41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- 3 Column -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2">
            <a:extLst>
              <a:ext uri="{FF2B5EF4-FFF2-40B4-BE49-F238E27FC236}">
                <a16:creationId xmlns:a16="http://schemas.microsoft.com/office/drawing/2014/main" id="{F1CDAEC0-0E2E-3B40-3C53-3CA402F940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8000" y="2251076"/>
            <a:ext cx="368910" cy="3583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842071EE-D647-E7C7-E6D9-88EA60304B3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81429" y="2251076"/>
            <a:ext cx="368910" cy="3583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2">
            <a:extLst>
              <a:ext uri="{FF2B5EF4-FFF2-40B4-BE49-F238E27FC236}">
                <a16:creationId xmlns:a16="http://schemas.microsoft.com/office/drawing/2014/main" id="{A8F068FB-E4A1-28A2-EC69-09097A1892D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34859" y="2251076"/>
            <a:ext cx="368910" cy="3583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Google Shape;268;p37">
            <a:extLst>
              <a:ext uri="{FF2B5EF4-FFF2-40B4-BE49-F238E27FC236}">
                <a16:creationId xmlns:a16="http://schemas.microsoft.com/office/drawing/2014/main" id="{BFE891B5-87BF-CC30-FCCF-84B82A54BCC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7F697B3-8AD8-7374-73D6-F8899EB227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17357" y="2251076"/>
            <a:ext cx="2719384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50C787D-8D88-5E79-FCC8-3B3D1C780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70785" y="2239372"/>
            <a:ext cx="2719384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2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827A52B-D652-C6AB-EEDD-4CF8898F98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24216" y="2239372"/>
            <a:ext cx="2719384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3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72B5A39-62D1-DE2F-2A05-4B3C1691AA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3070689"/>
            <a:ext cx="320874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5B2D1E0-50DF-6634-8D6E-B269F94C96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1428" y="3070689"/>
            <a:ext cx="320874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2 here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3E4CCF7-8439-0B3B-04D4-819D22709F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34857" y="3070689"/>
            <a:ext cx="320874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3 here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8F175-BA4A-A72F-1C56-D84C0BE7BB1B}"/>
              </a:ext>
            </a:extLst>
          </p:cNvPr>
          <p:cNvSpPr txBox="1"/>
          <p:nvPr userDrawn="1"/>
        </p:nvSpPr>
        <p:spPr>
          <a:xfrm>
            <a:off x="-2118926" y="1961954"/>
            <a:ext cx="1899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Icons for this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placeholder are in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the 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Icons – Dark BG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folder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D18A5016-6AB3-60F7-077F-68B2D23A0236}"/>
              </a:ext>
            </a:extLst>
          </p:cNvPr>
          <p:cNvSpPr/>
          <p:nvPr userDrawn="1"/>
        </p:nvSpPr>
        <p:spPr>
          <a:xfrm rot="5400000">
            <a:off x="-499300" y="2370544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29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c - 3 Columns - Icons and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ACA37F0-783C-0631-2B2D-EC34D4B24D0B}"/>
              </a:ext>
            </a:extLst>
          </p:cNvPr>
          <p:cNvSpPr/>
          <p:nvPr userDrawn="1"/>
        </p:nvSpPr>
        <p:spPr>
          <a:xfrm>
            <a:off x="744739" y="1995200"/>
            <a:ext cx="3317456" cy="5132942"/>
          </a:xfrm>
          <a:prstGeom prst="roundRect">
            <a:avLst>
              <a:gd name="adj" fmla="val 4825"/>
            </a:avLst>
          </a:prstGeom>
          <a:solidFill>
            <a:srgbClr val="2D32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69BD60A3-72E2-7064-51F6-F35E1AAA247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75973" y="2266574"/>
            <a:ext cx="348522" cy="3583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Google Shape;268;p37">
            <a:extLst>
              <a:ext uri="{FF2B5EF4-FFF2-40B4-BE49-F238E27FC236}">
                <a16:creationId xmlns:a16="http://schemas.microsoft.com/office/drawing/2014/main" id="{9D24C172-512E-FD4C-A954-9AA7788E998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E05601D-A823-1726-FFAD-194CB4B18E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65331" y="2266574"/>
            <a:ext cx="2229287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FE5FC51-D9F9-74C8-5497-815105A35D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5973" y="3086187"/>
            <a:ext cx="269159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AAEC233-C55F-0F4B-F0EA-3CEE7620FECC}"/>
              </a:ext>
            </a:extLst>
          </p:cNvPr>
          <p:cNvSpPr/>
          <p:nvPr userDrawn="1"/>
        </p:nvSpPr>
        <p:spPr>
          <a:xfrm>
            <a:off x="4393429" y="1995200"/>
            <a:ext cx="3317456" cy="5132942"/>
          </a:xfrm>
          <a:prstGeom prst="roundRect">
            <a:avLst>
              <a:gd name="adj" fmla="val 4825"/>
            </a:avLst>
          </a:prstGeom>
          <a:solidFill>
            <a:srgbClr val="2D32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348320D5-FB0F-E8B1-47AF-226BA916E22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724663" y="2266574"/>
            <a:ext cx="348522" cy="3583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4B40269-68B6-667C-C9EC-A19CF2B3A5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14021" y="2266574"/>
            <a:ext cx="2229287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5CFFE08-C2F0-6C38-6634-A6913F4945D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4663" y="3086187"/>
            <a:ext cx="269159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C81695-E83E-0AA2-F639-B3C9D0898DE9}"/>
              </a:ext>
            </a:extLst>
          </p:cNvPr>
          <p:cNvSpPr/>
          <p:nvPr userDrawn="1"/>
        </p:nvSpPr>
        <p:spPr>
          <a:xfrm>
            <a:off x="8042119" y="1995200"/>
            <a:ext cx="3317456" cy="5132942"/>
          </a:xfrm>
          <a:prstGeom prst="roundRect">
            <a:avLst>
              <a:gd name="adj" fmla="val 4825"/>
            </a:avLst>
          </a:prstGeom>
          <a:solidFill>
            <a:srgbClr val="2D32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2">
            <a:extLst>
              <a:ext uri="{FF2B5EF4-FFF2-40B4-BE49-F238E27FC236}">
                <a16:creationId xmlns:a16="http://schemas.microsoft.com/office/drawing/2014/main" id="{7FCB5022-E2E2-A3A4-9C21-468505BC753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73353" y="2266574"/>
            <a:ext cx="348522" cy="3583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3FCAD08-217E-B555-3D0C-84966680CA3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62711" y="2266574"/>
            <a:ext cx="2229287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A1EF7BC-D84D-21EC-166F-151FE2F244D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73353" y="3086187"/>
            <a:ext cx="269159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16C5AC-331A-F68B-1601-8A97328D89E4}"/>
              </a:ext>
            </a:extLst>
          </p:cNvPr>
          <p:cNvSpPr txBox="1"/>
          <p:nvPr userDrawn="1"/>
        </p:nvSpPr>
        <p:spPr>
          <a:xfrm>
            <a:off x="-2118926" y="1961954"/>
            <a:ext cx="1899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Icons for this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placeholder are in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the 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Icons – Dark BG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folder</a:t>
            </a: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24C7A84D-E6F7-FA30-E61B-075360BE0E72}"/>
              </a:ext>
            </a:extLst>
          </p:cNvPr>
          <p:cNvSpPr/>
          <p:nvPr userDrawn="1"/>
        </p:nvSpPr>
        <p:spPr>
          <a:xfrm rot="5400000">
            <a:off x="-499300" y="2370544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63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a - 4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8;p37">
            <a:extLst>
              <a:ext uri="{FF2B5EF4-FFF2-40B4-BE49-F238E27FC236}">
                <a16:creationId xmlns:a16="http://schemas.microsoft.com/office/drawing/2014/main" id="{358D4A32-010C-2899-6649-3489A593DC8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BA1E1-DC4A-E74E-93F2-12BC3D9135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001" y="2251076"/>
            <a:ext cx="2367678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1BE3B82-0152-7A10-F45D-FCCAB6E3B4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6211" y="2251076"/>
            <a:ext cx="2367678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2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00E3341-192C-F79B-4BAE-4B15A471E1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417" y="2251076"/>
            <a:ext cx="2367678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3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0B3E380-3E1A-73CA-0F7B-89D22795EF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52623" y="2224980"/>
            <a:ext cx="2367678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4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D426490-D164-B10E-4BD7-19FA565A01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3070689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C97CDC-6B49-1A7B-D229-037CCD0FD8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36208" y="3070688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2 here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9A65F3E-3211-34D5-9806-FC7582B75F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4416" y="3070688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3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54E2CA-C8CE-0861-CCF8-963AC10066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52623" y="3070688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4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9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b - 4 column -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2">
            <a:extLst>
              <a:ext uri="{FF2B5EF4-FFF2-40B4-BE49-F238E27FC236}">
                <a16:creationId xmlns:a16="http://schemas.microsoft.com/office/drawing/2014/main" id="{266647D6-BFCF-2257-83B6-BB227F9676D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8000" y="2251076"/>
            <a:ext cx="368910" cy="358310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6FD0B6F3-C5E1-2F9B-60BC-9CAFB8DE8C1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536209" y="2251076"/>
            <a:ext cx="368910" cy="3583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2">
            <a:extLst>
              <a:ext uri="{FF2B5EF4-FFF2-40B4-BE49-F238E27FC236}">
                <a16:creationId xmlns:a16="http://schemas.microsoft.com/office/drawing/2014/main" id="{C139B473-4F98-E5C2-35AD-6D293E7CAFF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43112" y="2251076"/>
            <a:ext cx="368910" cy="3583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22">
            <a:extLst>
              <a:ext uri="{FF2B5EF4-FFF2-40B4-BE49-F238E27FC236}">
                <a16:creationId xmlns:a16="http://schemas.microsoft.com/office/drawing/2014/main" id="{F0BD3F88-CDBF-75F2-EAF6-F94DBF9C8EC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952628" y="2251076"/>
            <a:ext cx="368910" cy="3583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Google Shape;268;p37">
            <a:extLst>
              <a:ext uri="{FF2B5EF4-FFF2-40B4-BE49-F238E27FC236}">
                <a16:creationId xmlns:a16="http://schemas.microsoft.com/office/drawing/2014/main" id="{EE0B96C8-573E-D589-83B6-F7040EC8990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BB4044F-7CFB-D0C9-5EA9-8739D872E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7999" y="3070689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6BA234F-000B-71F8-5D97-1BC91948E2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36208" y="3070688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2 here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E5B5621-CEFC-8571-57C8-6F7D678281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4416" y="3070688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3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D82005B-FFC9-BA0E-E0CC-D3EE8EB806E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52623" y="3070688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4 here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DB8C107-A922-2F23-6D89-2CA592883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5241" y="2251076"/>
            <a:ext cx="1890437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 1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C92EE4B-6B42-2A48-B156-1D0C697E5A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12145" y="2251076"/>
            <a:ext cx="1890437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 2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BC33FD4-15FA-764A-117D-86A360D1C7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21658" y="2251076"/>
            <a:ext cx="1890437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 3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0230E77-F3EA-B93D-70F3-8E69FDCBE57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29865" y="2251076"/>
            <a:ext cx="1890437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202B9E-ED57-8734-7726-E029B55ADAB8}"/>
              </a:ext>
            </a:extLst>
          </p:cNvPr>
          <p:cNvSpPr txBox="1"/>
          <p:nvPr userDrawn="1"/>
        </p:nvSpPr>
        <p:spPr>
          <a:xfrm>
            <a:off x="-2118926" y="1961954"/>
            <a:ext cx="1899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Icons for this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placeholder are in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the 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Icons – Dark BG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folder</a:t>
            </a: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147D9996-5CF8-E64D-0D8D-4071844F7CC9}"/>
              </a:ext>
            </a:extLst>
          </p:cNvPr>
          <p:cNvSpPr/>
          <p:nvPr userDrawn="1"/>
        </p:nvSpPr>
        <p:spPr>
          <a:xfrm rot="5400000">
            <a:off x="-499300" y="2370544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02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c - 4 column - Icons and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E9D7568-9B1B-AE9B-050B-B9988F4B570A}"/>
              </a:ext>
            </a:extLst>
          </p:cNvPr>
          <p:cNvSpPr/>
          <p:nvPr userDrawn="1"/>
        </p:nvSpPr>
        <p:spPr>
          <a:xfrm>
            <a:off x="828000" y="1975321"/>
            <a:ext cx="2417360" cy="5132942"/>
          </a:xfrm>
          <a:prstGeom prst="roundRect">
            <a:avLst>
              <a:gd name="adj" fmla="val 4825"/>
            </a:avLst>
          </a:prstGeom>
          <a:solidFill>
            <a:srgbClr val="2D32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268;p37">
            <a:extLst>
              <a:ext uri="{FF2B5EF4-FFF2-40B4-BE49-F238E27FC236}">
                <a16:creationId xmlns:a16="http://schemas.microsoft.com/office/drawing/2014/main" id="{1CA41B8F-0E7E-BED0-E0DD-90155749495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FBA59E6-8B76-F34A-1360-50F129C52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59234" y="2246695"/>
            <a:ext cx="1762477" cy="3583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18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9CE792C-2FD7-B376-C4DE-38F1545139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9234" y="3066308"/>
            <a:ext cx="1762477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FC0CA38-29DC-D069-9295-BEFC3BA398C1}"/>
              </a:ext>
            </a:extLst>
          </p:cNvPr>
          <p:cNvSpPr/>
          <p:nvPr userDrawn="1"/>
        </p:nvSpPr>
        <p:spPr>
          <a:xfrm>
            <a:off x="3472931" y="1975321"/>
            <a:ext cx="2417360" cy="5132942"/>
          </a:xfrm>
          <a:prstGeom prst="roundRect">
            <a:avLst>
              <a:gd name="adj" fmla="val 4825"/>
            </a:avLst>
          </a:prstGeom>
          <a:solidFill>
            <a:srgbClr val="2D32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189A87A-0E62-A2FC-3568-EAAE5F5D1C6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04165" y="2246695"/>
            <a:ext cx="1762477" cy="3583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18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E8DEC2E-732B-8E02-7B5A-5676983D35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04165" y="3066308"/>
            <a:ext cx="1762477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DD9428E-3DB2-6EA6-D41E-3DC2CCF6085A}"/>
              </a:ext>
            </a:extLst>
          </p:cNvPr>
          <p:cNvSpPr/>
          <p:nvPr userDrawn="1"/>
        </p:nvSpPr>
        <p:spPr>
          <a:xfrm>
            <a:off x="6117862" y="1975321"/>
            <a:ext cx="2417360" cy="5132942"/>
          </a:xfrm>
          <a:prstGeom prst="roundRect">
            <a:avLst>
              <a:gd name="adj" fmla="val 4825"/>
            </a:avLst>
          </a:prstGeom>
          <a:solidFill>
            <a:srgbClr val="2D32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6309BCD-77DD-5691-0E62-71686661B7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49096" y="2246695"/>
            <a:ext cx="1762477" cy="3583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18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719330-6D7A-9C6C-F235-B702A2DDAF3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49096" y="3066308"/>
            <a:ext cx="1762477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F92FB0C-D6B8-86AA-87E5-BF57F623B584}"/>
              </a:ext>
            </a:extLst>
          </p:cNvPr>
          <p:cNvSpPr/>
          <p:nvPr userDrawn="1"/>
        </p:nvSpPr>
        <p:spPr>
          <a:xfrm>
            <a:off x="8762793" y="1975321"/>
            <a:ext cx="2417360" cy="5132942"/>
          </a:xfrm>
          <a:prstGeom prst="roundRect">
            <a:avLst>
              <a:gd name="adj" fmla="val 4825"/>
            </a:avLst>
          </a:prstGeom>
          <a:solidFill>
            <a:srgbClr val="2D32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0AF7B12-3028-8159-9C50-26B67C9896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94027" y="2246695"/>
            <a:ext cx="1762477" cy="3583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18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C94CCE-9B2F-C2F8-547B-C7E0C86D49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94027" y="3066308"/>
            <a:ext cx="1762477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67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a - Glossary and appendi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8;p37">
            <a:extLst>
              <a:ext uri="{FF2B5EF4-FFF2-40B4-BE49-F238E27FC236}">
                <a16:creationId xmlns:a16="http://schemas.microsoft.com/office/drawing/2014/main" id="{BF2C78DA-B4F7-A299-E0FA-8C7185B2C98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7999" y="596348"/>
            <a:ext cx="10250315" cy="1061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27F49-722C-1294-92D8-3BC9424BB6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999" y="2186609"/>
            <a:ext cx="3147653" cy="407504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here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EC23DE7-7F3D-EAAE-7BF6-848A220488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9331" y="2186609"/>
            <a:ext cx="3147653" cy="407504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here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F07EE22-F0CE-4E32-54A7-8049B282B2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0662" y="2186609"/>
            <a:ext cx="3147653" cy="407504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56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a - Resources and sour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F3C2574-47F9-6058-E1AF-9A39855922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001" y="2251076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1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D2E6E-92CE-91EB-4370-78C1518EED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01" y="2878052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1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858F83F-75A6-F7F5-EAC8-930868C582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9993" y="3821763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97A5A-A52D-8A44-7673-1784BD191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000" y="3821763"/>
            <a:ext cx="192638" cy="192638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A13DC80-9D74-AA0F-EA9A-065B57681D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1456" y="3821763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DE3D9A-0C7F-9CD9-6018-7F5330C688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9463" y="3821763"/>
            <a:ext cx="192638" cy="192638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735F900-C882-35FF-1B42-5F11BDDB4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2919" y="3821763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B12A46-B99D-3534-3DD6-1D67D2941F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0926" y="3821763"/>
            <a:ext cx="192638" cy="192638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3BEC6D1-778F-D37D-DE53-BF128C5925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34381" y="3821763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56CBEC-1D6A-F876-C4FF-A30DF60206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2388" y="3821763"/>
            <a:ext cx="192638" cy="192638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615C0D-A233-FD5D-612E-F1442F9928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26319" y="5986176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F1498C-4026-E53C-35F5-390647F92A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326" y="5986176"/>
            <a:ext cx="192638" cy="192638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928643D-56F1-3426-F6B5-E398DEE8BE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77782" y="5986176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F47F7F-F22D-25DE-E45D-9C9BAF9043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5789" y="5986176"/>
            <a:ext cx="192638" cy="192638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BE1F1F4-B4D5-2516-C4FA-1ECC704FD5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29245" y="5986176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B1A8E8-E415-4EB9-1488-51E1F43BCD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7252" y="5986176"/>
            <a:ext cx="192638" cy="192638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D7C0452-0AD8-7EA6-E986-B81FB5C474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80707" y="5986176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E9A01D-CD21-5975-B516-3A12F9CD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714" y="5986176"/>
            <a:ext cx="192638" cy="192638"/>
          </a:xfrm>
          <a:prstGeom prst="rect">
            <a:avLst/>
          </a:prstGeom>
        </p:spPr>
      </p:pic>
      <p:sp>
        <p:nvSpPr>
          <p:cNvPr id="21" name="Google Shape;268;p37">
            <a:extLst>
              <a:ext uri="{FF2B5EF4-FFF2-40B4-BE49-F238E27FC236}">
                <a16:creationId xmlns:a16="http://schemas.microsoft.com/office/drawing/2014/main" id="{0BB3FD08-CBFD-5F01-AE12-E7EC304CB40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resources title here</a:t>
            </a:r>
            <a:endParaRPr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61F1A22-B4B6-3A6C-06FC-CD9833E723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25789" y="2251076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2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C89EC75A-4138-C77A-04B5-02ECD7EF137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04089" y="2251076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3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55C3213-D30F-4BE1-C87B-19281043BF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82388" y="2251076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4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96A284EB-AE83-52F6-40F9-55EFD56B83A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4326" y="4416328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5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5F06624D-F32C-92A4-DC3A-61CDD5A871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225788" y="4421113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6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D22B286-3578-D29B-C269-59643A38D23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77250" y="4421113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7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7DE7EE8A-5D7F-40CC-B755-4A66138DD1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28712" y="4421113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8 here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DC4CC49-BE84-67F6-E3B5-DEE53842BD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25787" y="2878052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2 here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87DB8F5-C5F3-C98E-27C3-275A964A16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04088" y="2878052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3 here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93E2EDD-13D2-9692-D3E5-ECA833A7B3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82388" y="2878052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4 here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D722595D-E54C-A017-494A-49CE036261D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74325" y="5042465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5 here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BCFBD848-FB17-1B8B-21F1-0C5746C7D6C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25786" y="5042465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6 here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C86385B4-EEBC-6417-27F3-6192084593F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77247" y="5042465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7 here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2EE9B39-3329-6B10-84A8-411B4E9483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28708" y="5042465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8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814F28-ADF0-6CE5-2F7A-A77B7E71BCA2}"/>
              </a:ext>
            </a:extLst>
          </p:cNvPr>
          <p:cNvSpPr txBox="1"/>
          <p:nvPr userDrawn="1"/>
        </p:nvSpPr>
        <p:spPr>
          <a:xfrm>
            <a:off x="-2412276" y="3710592"/>
            <a:ext cx="219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To add a link: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‘Insert’ tab &gt; ‘Link’ Button</a:t>
            </a:r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4AAF0DE0-11E9-1E7D-DEB9-A5DC951E19DB}"/>
              </a:ext>
            </a:extLst>
          </p:cNvPr>
          <p:cNvSpPr/>
          <p:nvPr userDrawn="1"/>
        </p:nvSpPr>
        <p:spPr>
          <a:xfrm rot="5400000">
            <a:off x="-499300" y="3881477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3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 - Title page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C5331C-606F-40EB-ABCF-72AF4FC79D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179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Google Shape;177;p21">
            <a:extLst>
              <a:ext uri="{FF2B5EF4-FFF2-40B4-BE49-F238E27FC236}">
                <a16:creationId xmlns:a16="http://schemas.microsoft.com/office/drawing/2014/main" id="{2899D16C-11AC-A4D8-6E70-3D046782C02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08301" y="1504950"/>
            <a:ext cx="5187699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7200" b="1" i="0" u="none" strike="noStrike" cap="none" spc="100" baseline="0">
                <a:solidFill>
                  <a:schemeClr val="bg1"/>
                </a:solidFill>
                <a:latin typeface="Figtree ExtraBold" pitchFamily="2" charset="0"/>
                <a:ea typeface="Figtree ExtraBold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</a:t>
            </a:r>
            <a:br>
              <a:rPr lang="en-US" dirty="0"/>
            </a:b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here</a:t>
            </a:r>
            <a:endParaRPr dirty="0"/>
          </a:p>
        </p:txBody>
      </p:sp>
      <p:pic>
        <p:nvPicPr>
          <p:cNvPr id="10" name="Picture 9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6A9EE66D-B7F4-F6C8-4DBF-B94D65334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301" y="6426178"/>
            <a:ext cx="1514057" cy="2630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5C7FFC-B85F-E02A-2467-6BEA4ED2A717}"/>
              </a:ext>
            </a:extLst>
          </p:cNvPr>
          <p:cNvSpPr txBox="1"/>
          <p:nvPr userDrawn="1"/>
        </p:nvSpPr>
        <p:spPr>
          <a:xfrm>
            <a:off x="5414975" y="-888958"/>
            <a:ext cx="288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Images for this placeholder are in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the 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Background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 folder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051CB253-5158-9832-21F3-3EFFD171410A}"/>
              </a:ext>
            </a:extLst>
          </p:cNvPr>
          <p:cNvSpPr/>
          <p:nvPr userDrawn="1"/>
        </p:nvSpPr>
        <p:spPr>
          <a:xfrm rot="10800000">
            <a:off x="6498876" y="-335195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40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a - End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8;p37">
            <a:extLst>
              <a:ext uri="{FF2B5EF4-FFF2-40B4-BE49-F238E27FC236}">
                <a16:creationId xmlns:a16="http://schemas.microsoft.com/office/drawing/2014/main" id="{A7E789ED-76FC-DCC5-9785-5B2AD8D808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05697" y="1120359"/>
            <a:ext cx="4143011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35BB0-7ED5-2932-98CC-D9DA5FA05B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697" y="2118542"/>
            <a:ext cx="4143011" cy="15413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body text here</a:t>
            </a:r>
          </a:p>
        </p:txBody>
      </p:sp>
      <p:pic>
        <p:nvPicPr>
          <p:cNvPr id="11" name="Picture 10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CA3EAF34-263E-9022-0AE6-E4EA55555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43942" y="4999206"/>
            <a:ext cx="2042361" cy="3547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EC6A8E-A32B-B7D7-3B74-954E255BD7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39228" y="3929854"/>
            <a:ext cx="304800" cy="304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F9C8BD-99FA-2D98-5933-5BD4C20590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5697" y="4509153"/>
            <a:ext cx="30480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40FB54-B960-57E3-9B88-C33BE11AB2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5697" y="3932106"/>
            <a:ext cx="304800" cy="304800"/>
          </a:xfrm>
          <a:prstGeom prst="rect">
            <a:avLst/>
          </a:prstGeom>
        </p:spPr>
      </p:pic>
      <p:sp>
        <p:nvSpPr>
          <p:cNvPr id="15" name="TextBox 14">
            <a:hlinkClick r:id="rId7"/>
            <a:extLst>
              <a:ext uri="{FF2B5EF4-FFF2-40B4-BE49-F238E27FC236}">
                <a16:creationId xmlns:a16="http://schemas.microsoft.com/office/drawing/2014/main" id="{12AD7AAE-72CB-C068-072C-9603ECBE880A}"/>
              </a:ext>
            </a:extLst>
          </p:cNvPr>
          <p:cNvSpPr txBox="1"/>
          <p:nvPr userDrawn="1"/>
        </p:nvSpPr>
        <p:spPr>
          <a:xfrm>
            <a:off x="1110497" y="3930617"/>
            <a:ext cx="306251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pc="30" baseline="0" dirty="0" err="1">
                <a:solidFill>
                  <a:schemeClr val="bg1"/>
                </a:solidFill>
                <a:latin typeface="Figtree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info@retailenergycode.co.uk</a:t>
            </a:r>
            <a:endParaRPr lang="en-US" spc="30" baseline="0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16" name="TextBox 15">
            <a:hlinkClick r:id="rId8"/>
            <a:extLst>
              <a:ext uri="{FF2B5EF4-FFF2-40B4-BE49-F238E27FC236}">
                <a16:creationId xmlns:a16="http://schemas.microsoft.com/office/drawing/2014/main" id="{1D45F91B-C52F-DB1B-7641-604E9F17246E}"/>
              </a:ext>
            </a:extLst>
          </p:cNvPr>
          <p:cNvSpPr txBox="1"/>
          <p:nvPr userDrawn="1"/>
        </p:nvSpPr>
        <p:spPr>
          <a:xfrm>
            <a:off x="1110497" y="4488411"/>
            <a:ext cx="306251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pc="30" baseline="0" dirty="0" err="1">
                <a:solidFill>
                  <a:schemeClr val="bg1"/>
                </a:solidFill>
                <a:latin typeface="Figtree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retailenergycode.co.uk</a:t>
            </a:r>
            <a:endParaRPr lang="en-US" spc="30" baseline="0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17" name="TextBox 16">
            <a:hlinkClick r:id="rId9"/>
            <a:extLst>
              <a:ext uri="{FF2B5EF4-FFF2-40B4-BE49-F238E27FC236}">
                <a16:creationId xmlns:a16="http://schemas.microsoft.com/office/drawing/2014/main" id="{6D6C6DFD-5966-3FDF-6580-AB314113BC6F}"/>
              </a:ext>
            </a:extLst>
          </p:cNvPr>
          <p:cNvSpPr txBox="1"/>
          <p:nvPr userDrawn="1"/>
        </p:nvSpPr>
        <p:spPr>
          <a:xfrm>
            <a:off x="4344028" y="3926803"/>
            <a:ext cx="306251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pc="30" baseline="0" dirty="0">
                <a:solidFill>
                  <a:schemeClr val="bg1"/>
                </a:solidFill>
                <a:latin typeface="Figtree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Follow us on LinkedIn</a:t>
            </a:r>
            <a:endParaRPr lang="en-US" spc="30" baseline="0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18" name="TextBox 17">
            <a:hlinkClick r:id="rId9"/>
            <a:extLst>
              <a:ext uri="{FF2B5EF4-FFF2-40B4-BE49-F238E27FC236}">
                <a16:creationId xmlns:a16="http://schemas.microsoft.com/office/drawing/2014/main" id="{292A670D-A4AB-FEDB-E5EE-CCC5C9E2689B}"/>
              </a:ext>
            </a:extLst>
          </p:cNvPr>
          <p:cNvSpPr txBox="1"/>
          <p:nvPr userDrawn="1"/>
        </p:nvSpPr>
        <p:spPr>
          <a:xfrm>
            <a:off x="805697" y="5950058"/>
            <a:ext cx="1058060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b="0" i="0" u="none" strike="noStrike" cap="none" spc="30" baseline="0" dirty="0">
                <a:solidFill>
                  <a:schemeClr val="bg1">
                    <a:alpha val="40000"/>
                  </a:schemeClr>
                </a:solidFill>
                <a:effectLst/>
                <a:latin typeface="Figtree" pitchFamily="2" charset="0"/>
                <a:ea typeface="Arial"/>
                <a:cs typeface="Arial"/>
                <a:sym typeface="Arial"/>
              </a:rPr>
              <a:t>Retail Energy Code Company ©2026</a:t>
            </a:r>
          </a:p>
          <a:p>
            <a:r>
              <a:rPr lang="en-US" sz="1000" b="0" i="0" u="none" strike="noStrike" cap="none" spc="30" baseline="0" dirty="0">
                <a:solidFill>
                  <a:schemeClr val="bg1">
                    <a:alpha val="40000"/>
                  </a:schemeClr>
                </a:solidFill>
                <a:effectLst/>
                <a:latin typeface="Figtree" pitchFamily="2" charset="0"/>
                <a:ea typeface="Arial"/>
                <a:cs typeface="Arial"/>
                <a:sym typeface="Arial"/>
              </a:rPr>
              <a:t> </a:t>
            </a:r>
          </a:p>
          <a:p>
            <a:r>
              <a:rPr lang="en-US" sz="1000" b="0" i="0" u="none" strike="noStrike" cap="none" spc="30" baseline="0" dirty="0">
                <a:solidFill>
                  <a:schemeClr val="bg1">
                    <a:alpha val="40000"/>
                  </a:schemeClr>
                </a:solidFill>
                <a:effectLst/>
                <a:latin typeface="Figtree" pitchFamily="2" charset="0"/>
                <a:ea typeface="Arial"/>
                <a:cs typeface="Arial"/>
                <a:sym typeface="Arial"/>
              </a:rPr>
              <a:t>This email/document and its contents have been classified as ‘Internal &amp; Partners’ by RECCo. This data should be handled in line with RECCo data handling requirements.</a:t>
            </a:r>
          </a:p>
          <a:p>
            <a:r>
              <a:rPr lang="en-US" sz="1000" b="0" i="0" u="none" strike="noStrike" cap="none" spc="30" baseline="0" dirty="0">
                <a:solidFill>
                  <a:schemeClr val="bg1">
                    <a:alpha val="40000"/>
                  </a:schemeClr>
                </a:solidFill>
                <a:effectLst/>
                <a:latin typeface="Figtree" pitchFamily="2" charset="0"/>
                <a:ea typeface="Arial"/>
                <a:cs typeface="Arial"/>
                <a:sym typeface="Arial"/>
              </a:rPr>
              <a:t>If you have received this data in error, please advise the sender or author and delete the data.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9A9630-CE18-E9F9-78D3-E3BA546D15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39228" y="4491462"/>
            <a:ext cx="304800" cy="304800"/>
          </a:xfrm>
          <a:prstGeom prst="rect">
            <a:avLst/>
          </a:prstGeom>
        </p:spPr>
      </p:pic>
      <p:sp>
        <p:nvSpPr>
          <p:cNvPr id="20" name="TextBox 19">
            <a:hlinkClick r:id="rId9"/>
            <a:extLst>
              <a:ext uri="{FF2B5EF4-FFF2-40B4-BE49-F238E27FC236}">
                <a16:creationId xmlns:a16="http://schemas.microsoft.com/office/drawing/2014/main" id="{18A1B29B-8057-29AB-6A28-81344BA17C8A}"/>
              </a:ext>
            </a:extLst>
          </p:cNvPr>
          <p:cNvSpPr txBox="1"/>
          <p:nvPr userDrawn="1"/>
        </p:nvSpPr>
        <p:spPr>
          <a:xfrm>
            <a:off x="4344028" y="4488411"/>
            <a:ext cx="306251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pc="30" baseline="0" dirty="0">
                <a:solidFill>
                  <a:schemeClr val="bg1"/>
                </a:solidFill>
                <a:latin typeface="Figtree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Join our Inside </a:t>
            </a:r>
            <a:r>
              <a:rPr lang="en-US" spc="30" baseline="0" dirty="0" err="1">
                <a:solidFill>
                  <a:schemeClr val="bg1"/>
                </a:solidFill>
                <a:latin typeface="Figtree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RECCo</a:t>
            </a:r>
            <a:r>
              <a:rPr lang="en-US" spc="30" baseline="0" dirty="0">
                <a:solidFill>
                  <a:schemeClr val="bg1"/>
                </a:solidFill>
                <a:latin typeface="Figtree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Newsletter</a:t>
            </a:r>
            <a:endParaRPr lang="en-US" spc="30" baseline="0" dirty="0">
              <a:solidFill>
                <a:schemeClr val="bg1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36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- Title page - Big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7;p21">
            <a:extLst>
              <a:ext uri="{FF2B5EF4-FFF2-40B4-BE49-F238E27FC236}">
                <a16:creationId xmlns:a16="http://schemas.microsoft.com/office/drawing/2014/main" id="{E0B89AA4-A38E-B3DC-2D97-F77D370474A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27756" y="2066814"/>
            <a:ext cx="7136487" cy="1083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4000" b="1" i="0" u="none" strike="noStrike" cap="none" spc="100" baseline="0">
                <a:solidFill>
                  <a:schemeClr val="tx2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C78C76A-D939-1988-B32B-E2C8A3824F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4191" y="585809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lnSpc>
                <a:spcPts val="1820"/>
              </a:lnSpc>
              <a:defRPr sz="18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date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458B1-42FC-1E9A-B25B-0AF167D8F70E}"/>
              </a:ext>
            </a:extLst>
          </p:cNvPr>
          <p:cNvSpPr txBox="1"/>
          <p:nvPr userDrawn="1"/>
        </p:nvSpPr>
        <p:spPr>
          <a:xfrm>
            <a:off x="380949" y="-548779"/>
            <a:ext cx="2848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Add date here or remove the box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76828184-A65E-2F59-6832-63E161C510BE}"/>
              </a:ext>
            </a:extLst>
          </p:cNvPr>
          <p:cNvSpPr/>
          <p:nvPr userDrawn="1"/>
        </p:nvSpPr>
        <p:spPr>
          <a:xfrm rot="10800000">
            <a:off x="1445613" y="-241002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78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- Title page - Imag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7;p21">
            <a:extLst>
              <a:ext uri="{FF2B5EF4-FFF2-40B4-BE49-F238E27FC236}">
                <a16:creationId xmlns:a16="http://schemas.microsoft.com/office/drawing/2014/main" id="{097B27A2-C7A9-998D-B927-30047855AD2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01092" y="1644804"/>
            <a:ext cx="5056875" cy="1784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4800" b="1" i="0" u="none" strike="noStrike" cap="none" spc="100" baseline="0">
                <a:solidFill>
                  <a:schemeClr val="tx2"/>
                </a:solidFill>
                <a:latin typeface="Figtree ExtraBold" pitchFamily="2" charset="0"/>
                <a:ea typeface="Figtree ExtraBold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F972B94-CA6C-F850-C8A5-254666ABBD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1091" y="3805754"/>
            <a:ext cx="5056875" cy="122344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400" b="1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9" name="Google Shape;272;p38">
            <a:extLst>
              <a:ext uri="{FF2B5EF4-FFF2-40B4-BE49-F238E27FC236}">
                <a16:creationId xmlns:a16="http://schemas.microsoft.com/office/drawing/2014/main" id="{F24611C0-2529-F325-2630-0581DF383E2B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135124" y="0"/>
            <a:ext cx="5056876" cy="6858000"/>
          </a:xfrm>
          <a:prstGeom prst="rect">
            <a:avLst/>
          </a:prstGeom>
          <a:solidFill>
            <a:srgbClr val="4D38F5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52ED71B0-986A-5AE6-D7DF-50015CFCB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091" y="5882690"/>
            <a:ext cx="2042361" cy="354776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E97E497-DDBB-244C-0E2D-367D02B4E9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091" y="620534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lnSpc>
                <a:spcPts val="1820"/>
              </a:lnSpc>
              <a:defRPr sz="18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date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8A996A-B31A-AA1D-FD68-55145454ED5D}"/>
              </a:ext>
            </a:extLst>
          </p:cNvPr>
          <p:cNvSpPr txBox="1"/>
          <p:nvPr userDrawn="1"/>
        </p:nvSpPr>
        <p:spPr>
          <a:xfrm>
            <a:off x="380949" y="-548779"/>
            <a:ext cx="2848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Add date here or remove the box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C7A59F56-2F24-797A-1B3B-13550D1A7D5F}"/>
              </a:ext>
            </a:extLst>
          </p:cNvPr>
          <p:cNvSpPr/>
          <p:nvPr userDrawn="1"/>
        </p:nvSpPr>
        <p:spPr>
          <a:xfrm rot="10800000">
            <a:off x="1445613" y="-241002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9C12D2-6B45-7918-5246-A10BC8CFF631}"/>
              </a:ext>
            </a:extLst>
          </p:cNvPr>
          <p:cNvSpPr txBox="1"/>
          <p:nvPr userDrawn="1"/>
        </p:nvSpPr>
        <p:spPr>
          <a:xfrm>
            <a:off x="-1799917" y="4155866"/>
            <a:ext cx="159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Remove subtitle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box if not needed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0E48CC4D-D9A4-A8C1-D406-B8872C3B30E6}"/>
              </a:ext>
            </a:extLst>
          </p:cNvPr>
          <p:cNvSpPr/>
          <p:nvPr userDrawn="1"/>
        </p:nvSpPr>
        <p:spPr>
          <a:xfrm rot="5400000">
            <a:off x="-499300" y="4354008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F8EF3-F53F-5D30-4DE9-83B652C1F430}"/>
              </a:ext>
            </a:extLst>
          </p:cNvPr>
          <p:cNvSpPr txBox="1"/>
          <p:nvPr userDrawn="1"/>
        </p:nvSpPr>
        <p:spPr>
          <a:xfrm>
            <a:off x="7880905" y="-73619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Images for this placeholder are in the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Medium Crop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 folder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9FF31108-BD0D-5449-A9AA-04B50C6335EE}"/>
              </a:ext>
            </a:extLst>
          </p:cNvPr>
          <p:cNvSpPr/>
          <p:nvPr userDrawn="1"/>
        </p:nvSpPr>
        <p:spPr>
          <a:xfrm rot="10800000">
            <a:off x="9119494" y="-198705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67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 - Title page - Tex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7;p21">
            <a:extLst>
              <a:ext uri="{FF2B5EF4-FFF2-40B4-BE49-F238E27FC236}">
                <a16:creationId xmlns:a16="http://schemas.microsoft.com/office/drawing/2014/main" id="{4DE83BC2-AF43-1554-45D5-DFA581185B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62977" y="1504950"/>
            <a:ext cx="9666046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6000" b="1" i="0" u="none" strike="noStrike" cap="none" spc="100" baseline="0">
                <a:solidFill>
                  <a:schemeClr val="tx2"/>
                </a:solidFill>
                <a:latin typeface="Figtree ExtraBold" pitchFamily="2" charset="0"/>
                <a:ea typeface="Figtree ExtraBold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</a:p>
        </p:txBody>
      </p:sp>
      <p:pic>
        <p:nvPicPr>
          <p:cNvPr id="8" name="Picture 7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6A10814E-337E-C3D5-1ED3-C7CB440AB6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4819" y="5852709"/>
            <a:ext cx="2042361" cy="354776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BF35BC-6B6B-688D-1A43-981C51B876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2434" y="600927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ts val="1820"/>
              </a:lnSpc>
              <a:defRPr sz="18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date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9DE97D-AC06-39D1-7DA3-B1F288279D7B}"/>
              </a:ext>
            </a:extLst>
          </p:cNvPr>
          <p:cNvSpPr txBox="1"/>
          <p:nvPr userDrawn="1"/>
        </p:nvSpPr>
        <p:spPr>
          <a:xfrm>
            <a:off x="4422434" y="-596905"/>
            <a:ext cx="2848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Add date here or remove the box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831A071D-7897-CE4A-39FE-1F113CFE93B2}"/>
              </a:ext>
            </a:extLst>
          </p:cNvPr>
          <p:cNvSpPr/>
          <p:nvPr userDrawn="1"/>
        </p:nvSpPr>
        <p:spPr>
          <a:xfrm rot="10800000">
            <a:off x="5487098" y="-289128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10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 - Title page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C5331C-606F-40EB-ABCF-72AF4FC79D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17920"/>
          </a:xfrm>
          <a:solidFill>
            <a:srgbClr val="2D32C7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Google Shape;177;p21">
            <a:extLst>
              <a:ext uri="{FF2B5EF4-FFF2-40B4-BE49-F238E27FC236}">
                <a16:creationId xmlns:a16="http://schemas.microsoft.com/office/drawing/2014/main" id="{2899D16C-11AC-A4D8-6E70-3D046782C02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08301" y="1504950"/>
            <a:ext cx="5187699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7200" b="1" i="0" u="none" strike="noStrike" cap="none" spc="100" baseline="0">
                <a:solidFill>
                  <a:schemeClr val="bg1"/>
                </a:solidFill>
                <a:latin typeface="Figtree ExtraBold" pitchFamily="2" charset="0"/>
                <a:ea typeface="Figtree ExtraBold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</a:t>
            </a:r>
            <a:br>
              <a:rPr lang="en-US" dirty="0"/>
            </a:b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here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9EE66D-B7F4-F6C8-4DBF-B94D65334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8302" y="6426178"/>
            <a:ext cx="1514055" cy="2630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96F9AE-6CB3-5D40-FCED-892CAFE9DD83}"/>
              </a:ext>
            </a:extLst>
          </p:cNvPr>
          <p:cNvSpPr txBox="1"/>
          <p:nvPr userDrawn="1"/>
        </p:nvSpPr>
        <p:spPr>
          <a:xfrm>
            <a:off x="5414975" y="-888958"/>
            <a:ext cx="288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Images for this placeholder are in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the 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Background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 folder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83FBD3D4-E1D9-74FD-4651-2F8D4899F64B}"/>
              </a:ext>
            </a:extLst>
          </p:cNvPr>
          <p:cNvSpPr/>
          <p:nvPr userDrawn="1"/>
        </p:nvSpPr>
        <p:spPr>
          <a:xfrm rot="10800000">
            <a:off x="6498876" y="-335195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13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- Intro / Housekee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8;p37">
            <a:extLst>
              <a:ext uri="{FF2B5EF4-FFF2-40B4-BE49-F238E27FC236}">
                <a16:creationId xmlns:a16="http://schemas.microsoft.com/office/drawing/2014/main" id="{5215F381-9444-AF60-3658-B07257FA025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596348"/>
            <a:ext cx="2635048" cy="1061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tx2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11" name="Google Shape;272;p38">
            <a:extLst>
              <a:ext uri="{FF2B5EF4-FFF2-40B4-BE49-F238E27FC236}">
                <a16:creationId xmlns:a16="http://schemas.microsoft.com/office/drawing/2014/main" id="{051A78A9-5192-AEB8-9356-9E34347F36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4319081" y="0"/>
            <a:ext cx="7872919" cy="6858000"/>
          </a:xfrm>
          <a:prstGeom prst="rect">
            <a:avLst/>
          </a:prstGeom>
          <a:solidFill>
            <a:srgbClr val="4D38F5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2D489BC-2F86-55E4-91BB-9E7B8768B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2253698"/>
            <a:ext cx="2635048" cy="400795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here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FDA709-9EC7-E8B2-93B5-2238D7C3D539}"/>
              </a:ext>
            </a:extLst>
          </p:cNvPr>
          <p:cNvSpPr txBox="1"/>
          <p:nvPr userDrawn="1"/>
        </p:nvSpPr>
        <p:spPr>
          <a:xfrm>
            <a:off x="6816369" y="-812349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Images for this placeholder are in the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Large Crop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 folder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CACEE85D-6321-E22D-99A4-22A8B4454ECD}"/>
              </a:ext>
            </a:extLst>
          </p:cNvPr>
          <p:cNvSpPr/>
          <p:nvPr userDrawn="1"/>
        </p:nvSpPr>
        <p:spPr>
          <a:xfrm rot="10800000">
            <a:off x="8054960" y="-274857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54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- Headshots page - 2 peo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910906C-0DE0-8814-96B1-CBEEAE2D7B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78657" y="2204764"/>
            <a:ext cx="1635125" cy="163512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AEE93AF-097F-F672-2F91-91457C5CF2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2654" y="4097544"/>
            <a:ext cx="3347130" cy="358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1" i="0" spc="10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name 1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8D0E1F9-2DC3-5ECD-E23C-29AD6C5E4D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2654" y="4534354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ts val="1820"/>
              </a:lnSpc>
              <a:defRPr sz="18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job title 1 here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04D6CA1-9087-AD2C-CA26-6F1B70EDAA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4875" y="2204764"/>
            <a:ext cx="1635125" cy="163512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8779FD9-00B5-AE83-F7D8-6E14B78D2A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72" y="4097544"/>
            <a:ext cx="3347130" cy="358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1" i="0" spc="10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name 2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8F59AE9-47D7-2ABD-958E-B7CCF59C44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72" y="4534354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ts val="1820"/>
              </a:lnSpc>
              <a:defRPr sz="18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job title 2 here</a:t>
            </a:r>
          </a:p>
        </p:txBody>
      </p:sp>
      <p:sp>
        <p:nvSpPr>
          <p:cNvPr id="12" name="Google Shape;268;p37">
            <a:extLst>
              <a:ext uri="{FF2B5EF4-FFF2-40B4-BE49-F238E27FC236}">
                <a16:creationId xmlns:a16="http://schemas.microsoft.com/office/drawing/2014/main" id="{E0606C7A-0CDA-5FE6-1334-4EE5F0A54DD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62000" y="596348"/>
            <a:ext cx="5268000" cy="65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tx2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187BE3-6861-8E29-F0E5-9A95F2A823FA}"/>
              </a:ext>
            </a:extLst>
          </p:cNvPr>
          <p:cNvSpPr txBox="1"/>
          <p:nvPr userDrawn="1"/>
        </p:nvSpPr>
        <p:spPr>
          <a:xfrm>
            <a:off x="4127161" y="-736197"/>
            <a:ext cx="348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Headshots for this placeholder are in the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Headshots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 folder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6FD9C18A-4B84-71B0-40D8-CA7438320B79}"/>
              </a:ext>
            </a:extLst>
          </p:cNvPr>
          <p:cNvSpPr/>
          <p:nvPr userDrawn="1"/>
        </p:nvSpPr>
        <p:spPr>
          <a:xfrm rot="10800000">
            <a:off x="5510020" y="-198705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53ACE-348B-9127-F523-3E249DA78AFD}"/>
              </a:ext>
            </a:extLst>
          </p:cNvPr>
          <p:cNvSpPr txBox="1"/>
          <p:nvPr userDrawn="1"/>
        </p:nvSpPr>
        <p:spPr>
          <a:xfrm>
            <a:off x="-2180378" y="2474893"/>
            <a:ext cx="18950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Icons for this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placeholder are in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the 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Icons – Light BG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folder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154E9D33-C747-A6C1-FB0E-2C3A923D69F3}"/>
              </a:ext>
            </a:extLst>
          </p:cNvPr>
          <p:cNvSpPr/>
          <p:nvPr userDrawn="1"/>
        </p:nvSpPr>
        <p:spPr>
          <a:xfrm rot="5400000">
            <a:off x="-565560" y="2883483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33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- Headshots page - 3 peo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A24C95A-96C0-7F6B-7CF3-3AE8607F7B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8437" y="2159635"/>
            <a:ext cx="1635125" cy="163512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3D2B8D0-1BA3-0833-1405-09906DC673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2434" y="4052415"/>
            <a:ext cx="3347130" cy="358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1" i="0" spc="10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name 2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A366F1A-388F-D906-2B42-4B3674C9B3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2434" y="4489225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ts val="1820"/>
              </a:lnSpc>
              <a:defRPr sz="18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job title 2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367786F-6E47-4959-4DA1-9ABED6D3A1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94655" y="2159635"/>
            <a:ext cx="1635125" cy="163512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6BB19F-3EAD-37C6-99E9-FE43CFE0A0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38652" y="4052415"/>
            <a:ext cx="3347130" cy="358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1" i="0" spc="10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name 3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6362A01-4F7E-12C1-06A5-57C365F7EE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8652" y="4489225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ts val="1820"/>
              </a:lnSpc>
              <a:defRPr sz="18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job title 3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C2F2DBA-8F7D-0796-66C4-91E6D5F26D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62219" y="2159635"/>
            <a:ext cx="1635125" cy="163512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D7A1417-5F4C-AAE0-EC86-1A0F054592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216" y="4052415"/>
            <a:ext cx="3347130" cy="358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1" i="0" spc="10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name 1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67C252F-D0DF-346F-5949-779902953E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6216" y="4489225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ts val="1820"/>
              </a:lnSpc>
              <a:defRPr sz="18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job title 1 here</a:t>
            </a:r>
          </a:p>
        </p:txBody>
      </p:sp>
      <p:sp>
        <p:nvSpPr>
          <p:cNvPr id="14" name="Google Shape;268;p37">
            <a:extLst>
              <a:ext uri="{FF2B5EF4-FFF2-40B4-BE49-F238E27FC236}">
                <a16:creationId xmlns:a16="http://schemas.microsoft.com/office/drawing/2014/main" id="{8F123AD8-29E4-175E-884C-569524EAB09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62000" y="596348"/>
            <a:ext cx="5268000" cy="65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tx2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388D5F-0CC2-B128-B03E-80492E59C1F8}"/>
              </a:ext>
            </a:extLst>
          </p:cNvPr>
          <p:cNvSpPr txBox="1"/>
          <p:nvPr userDrawn="1"/>
        </p:nvSpPr>
        <p:spPr>
          <a:xfrm>
            <a:off x="4127161" y="-736197"/>
            <a:ext cx="348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Headshots for this placeholder are in the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Headshots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 folder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14451C85-7707-7A6F-5391-7F4767A804DA}"/>
              </a:ext>
            </a:extLst>
          </p:cNvPr>
          <p:cNvSpPr/>
          <p:nvPr userDrawn="1"/>
        </p:nvSpPr>
        <p:spPr>
          <a:xfrm rot="10800000">
            <a:off x="5510020" y="-198705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F01A5-AE37-BF54-2D5D-EC2207FEBFA9}"/>
              </a:ext>
            </a:extLst>
          </p:cNvPr>
          <p:cNvSpPr txBox="1"/>
          <p:nvPr userDrawn="1"/>
        </p:nvSpPr>
        <p:spPr>
          <a:xfrm>
            <a:off x="-2117564" y="2474896"/>
            <a:ext cx="18950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Icons for this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placeholder are in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the 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Icons – Light BG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folder</a:t>
            </a: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BA07F509-00AD-E0AF-E779-B116484C7C8F}"/>
              </a:ext>
            </a:extLst>
          </p:cNvPr>
          <p:cNvSpPr/>
          <p:nvPr userDrawn="1"/>
        </p:nvSpPr>
        <p:spPr>
          <a:xfrm rot="5400000">
            <a:off x="-502746" y="2883486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14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 - Content page - Medium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58E1A3E-C083-D447-2AAC-EA6A7AD9E8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2110399"/>
            <a:ext cx="5268000" cy="35831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Subtitle 1</a:t>
            </a:r>
          </a:p>
        </p:txBody>
      </p:sp>
      <p:sp>
        <p:nvSpPr>
          <p:cNvPr id="9" name="Google Shape;268;p37">
            <a:extLst>
              <a:ext uri="{FF2B5EF4-FFF2-40B4-BE49-F238E27FC236}">
                <a16:creationId xmlns:a16="http://schemas.microsoft.com/office/drawing/2014/main" id="{7CF25C34-CBE9-D111-DC80-0CA5026DEC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596348"/>
            <a:ext cx="5268000" cy="1061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tx2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10" name="Google Shape;272;p38">
            <a:extLst>
              <a:ext uri="{FF2B5EF4-FFF2-40B4-BE49-F238E27FC236}">
                <a16:creationId xmlns:a16="http://schemas.microsoft.com/office/drawing/2014/main" id="{C38DE884-6936-6E85-1D73-69C8F9070786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135124" y="0"/>
            <a:ext cx="5056876" cy="6858000"/>
          </a:xfrm>
          <a:prstGeom prst="rect">
            <a:avLst/>
          </a:prstGeom>
          <a:solidFill>
            <a:srgbClr val="4D38F5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A921C43-0833-8C8C-C84E-3F70B8643C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999" y="2930012"/>
            <a:ext cx="5268001" cy="33316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here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54C81-C3E7-1B12-9AC5-FD61003E5736}"/>
              </a:ext>
            </a:extLst>
          </p:cNvPr>
          <p:cNvSpPr txBox="1"/>
          <p:nvPr userDrawn="1"/>
        </p:nvSpPr>
        <p:spPr>
          <a:xfrm>
            <a:off x="7880905" y="-73619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Images for this placeholder are in the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Medium Crop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 folder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AB8736C2-50D2-EE1F-A8AF-8EFA2BB4BDB0}"/>
              </a:ext>
            </a:extLst>
          </p:cNvPr>
          <p:cNvSpPr/>
          <p:nvPr userDrawn="1"/>
        </p:nvSpPr>
        <p:spPr>
          <a:xfrm rot="10800000">
            <a:off x="9119494" y="-198705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10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- Content page - Small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2;p38">
            <a:extLst>
              <a:ext uri="{FF2B5EF4-FFF2-40B4-BE49-F238E27FC236}">
                <a16:creationId xmlns:a16="http://schemas.microsoft.com/office/drawing/2014/main" id="{CD45FA0E-688E-D14A-AA0A-4997F56BDD2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43594" y="0"/>
            <a:ext cx="3448405" cy="6858000"/>
          </a:xfrm>
          <a:prstGeom prst="rect">
            <a:avLst/>
          </a:prstGeom>
          <a:solidFill>
            <a:srgbClr val="4D38F5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80DFD67-DB40-4871-A4AC-1F65C5B839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2110399"/>
            <a:ext cx="7102662" cy="35831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Subtitle 1</a:t>
            </a:r>
          </a:p>
        </p:txBody>
      </p:sp>
      <p:sp>
        <p:nvSpPr>
          <p:cNvPr id="10" name="Google Shape;268;p37">
            <a:extLst>
              <a:ext uri="{FF2B5EF4-FFF2-40B4-BE49-F238E27FC236}">
                <a16:creationId xmlns:a16="http://schemas.microsoft.com/office/drawing/2014/main" id="{A1AE1A34-72A5-8A05-E630-8C71933419A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596348"/>
            <a:ext cx="7102662" cy="1061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tx2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2D706E6-AF40-129C-90EF-9A704944E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999" y="2930012"/>
            <a:ext cx="7102661" cy="33316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here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14A287-7DED-B263-F205-40ED0CCBA6B2}"/>
              </a:ext>
            </a:extLst>
          </p:cNvPr>
          <p:cNvSpPr txBox="1"/>
          <p:nvPr userDrawn="1"/>
        </p:nvSpPr>
        <p:spPr>
          <a:xfrm>
            <a:off x="8743594" y="-73619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Images for this placeholder are in the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Small Crop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 folder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5BC07E06-F78E-E693-2D3E-3632EF881EB6}"/>
              </a:ext>
            </a:extLst>
          </p:cNvPr>
          <p:cNvSpPr/>
          <p:nvPr userDrawn="1"/>
        </p:nvSpPr>
        <p:spPr>
          <a:xfrm rot="10800000">
            <a:off x="9982183" y="-198705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7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- Intro / Housekee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8;p37">
            <a:extLst>
              <a:ext uri="{FF2B5EF4-FFF2-40B4-BE49-F238E27FC236}">
                <a16:creationId xmlns:a16="http://schemas.microsoft.com/office/drawing/2014/main" id="{5215F381-9444-AF60-3658-B07257FA025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596348"/>
            <a:ext cx="2635048" cy="1061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11" name="Google Shape;272;p38">
            <a:extLst>
              <a:ext uri="{FF2B5EF4-FFF2-40B4-BE49-F238E27FC236}">
                <a16:creationId xmlns:a16="http://schemas.microsoft.com/office/drawing/2014/main" id="{051A78A9-5192-AEB8-9356-9E34347F36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4319081" y="0"/>
            <a:ext cx="7872919" cy="6858000"/>
          </a:xfrm>
          <a:prstGeom prst="rect">
            <a:avLst/>
          </a:prstGeom>
          <a:solidFill>
            <a:srgbClr val="4D38F5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2D489BC-2F86-55E4-91BB-9E7B8768B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2253698"/>
            <a:ext cx="2635048" cy="400795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here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5CFC34-59EA-2A6A-44CB-824AE3CECBCB}"/>
              </a:ext>
            </a:extLst>
          </p:cNvPr>
          <p:cNvSpPr txBox="1"/>
          <p:nvPr userDrawn="1"/>
        </p:nvSpPr>
        <p:spPr>
          <a:xfrm>
            <a:off x="6816369" y="-812349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Images for this placeholder are in the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Large Crop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 folder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D4EDF988-F448-34DF-0704-66823CA3DD18}"/>
              </a:ext>
            </a:extLst>
          </p:cNvPr>
          <p:cNvSpPr/>
          <p:nvPr userDrawn="1"/>
        </p:nvSpPr>
        <p:spPr>
          <a:xfrm rot="10800000">
            <a:off x="8054960" y="-274857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029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8;p37">
            <a:extLst>
              <a:ext uri="{FF2B5EF4-FFF2-40B4-BE49-F238E27FC236}">
                <a16:creationId xmlns:a16="http://schemas.microsoft.com/office/drawing/2014/main" id="{82EB87E2-085A-3C0E-DA57-1F383F87860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tx2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CE31298-2374-8635-416C-DE5CCF08FD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2251076"/>
            <a:ext cx="3986834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DD52FE-9691-3D09-2C69-11570EB559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0290" y="2251077"/>
            <a:ext cx="3986834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2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9F7E2-34F9-1F29-A48C-4B939B949439}"/>
              </a:ext>
            </a:extLst>
          </p:cNvPr>
          <p:cNvSpPr txBox="1"/>
          <p:nvPr userDrawn="1"/>
        </p:nvSpPr>
        <p:spPr>
          <a:xfrm>
            <a:off x="9941668" y="500001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A2FBCB1-02DF-4B33-B812-DFE287339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3070689"/>
            <a:ext cx="499331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12056D-ED62-8C99-6D5D-C3EFD7C4B1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0289" y="3070688"/>
            <a:ext cx="499331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2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848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- 2 Column -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8;p37">
            <a:extLst>
              <a:ext uri="{FF2B5EF4-FFF2-40B4-BE49-F238E27FC236}">
                <a16:creationId xmlns:a16="http://schemas.microsoft.com/office/drawing/2014/main" id="{1D6EB280-AF37-B708-9986-87BDEDD90AB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tx2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3E142-7FC0-E609-6364-DCC178456C31}"/>
              </a:ext>
            </a:extLst>
          </p:cNvPr>
          <p:cNvSpPr txBox="1"/>
          <p:nvPr userDrawn="1"/>
        </p:nvSpPr>
        <p:spPr>
          <a:xfrm>
            <a:off x="9941668" y="500001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DFB280F-D93D-A1C3-609D-50299760B65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8001" y="2251076"/>
            <a:ext cx="448350" cy="35831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9B4C6244-66A5-1CBB-020B-E28B626990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70692" y="2251076"/>
            <a:ext cx="448350" cy="35831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C9926CA-0870-67CB-0179-0488E61804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74769" y="2251076"/>
            <a:ext cx="43465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C47B419-9C1F-196A-4069-FC585623AE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97061" y="2252173"/>
            <a:ext cx="43465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2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C2ABAF8-99CA-9095-3B9D-1BFD8B082C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3070689"/>
            <a:ext cx="499331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9154D34-3CE5-2E61-6B17-B2234408B6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0289" y="3070688"/>
            <a:ext cx="499331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2 here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6E1A2D-76D0-5F48-8DAC-16C8C71EA2C3}"/>
              </a:ext>
            </a:extLst>
          </p:cNvPr>
          <p:cNvSpPr txBox="1"/>
          <p:nvPr userDrawn="1"/>
        </p:nvSpPr>
        <p:spPr>
          <a:xfrm>
            <a:off x="-2114118" y="1961954"/>
            <a:ext cx="18950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Icons for this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placeholder are in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the 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Icons – Light BG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folder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2CD00F38-C78D-23BF-7A7C-2B97899D50EC}"/>
              </a:ext>
            </a:extLst>
          </p:cNvPr>
          <p:cNvSpPr/>
          <p:nvPr userDrawn="1"/>
        </p:nvSpPr>
        <p:spPr>
          <a:xfrm rot="5400000">
            <a:off x="-499300" y="2370544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31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- 3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8;p37">
            <a:extLst>
              <a:ext uri="{FF2B5EF4-FFF2-40B4-BE49-F238E27FC236}">
                <a16:creationId xmlns:a16="http://schemas.microsoft.com/office/drawing/2014/main" id="{034512AD-B6B1-3D2D-8D2F-1DA3AB9BA06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tx2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1BBB8-3C2D-5D3F-789E-8B359685F6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2251076"/>
            <a:ext cx="3208741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614F381-9BA6-EF42-EFA7-42B89C536F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81428" y="2251076"/>
            <a:ext cx="3208741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2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97DEBC5-57F3-8071-9E59-575A4E3B7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55259" y="2251076"/>
            <a:ext cx="3208741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3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192B5D1-8AF0-F622-9D7F-1C6B71F56D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3070689"/>
            <a:ext cx="320874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E8C84B4-8290-DEDA-BE83-C6B37CD295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81427" y="3070689"/>
            <a:ext cx="320874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2 here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F857BE-F95C-AC2F-43C2-F5D4D703B9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55259" y="3070689"/>
            <a:ext cx="320874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3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595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- 3 Column -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2">
            <a:extLst>
              <a:ext uri="{FF2B5EF4-FFF2-40B4-BE49-F238E27FC236}">
                <a16:creationId xmlns:a16="http://schemas.microsoft.com/office/drawing/2014/main" id="{F1CDAEC0-0E2E-3B40-3C53-3CA402F940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8000" y="2251076"/>
            <a:ext cx="368910" cy="3583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842071EE-D647-E7C7-E6D9-88EA60304B3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81429" y="2251076"/>
            <a:ext cx="368910" cy="3583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2">
            <a:extLst>
              <a:ext uri="{FF2B5EF4-FFF2-40B4-BE49-F238E27FC236}">
                <a16:creationId xmlns:a16="http://schemas.microsoft.com/office/drawing/2014/main" id="{A8F068FB-E4A1-28A2-EC69-09097A1892D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34859" y="2251076"/>
            <a:ext cx="368910" cy="3583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Google Shape;268;p37">
            <a:extLst>
              <a:ext uri="{FF2B5EF4-FFF2-40B4-BE49-F238E27FC236}">
                <a16:creationId xmlns:a16="http://schemas.microsoft.com/office/drawing/2014/main" id="{BFE891B5-87BF-CC30-FCCF-84B82A54BCC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tx2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7F697B3-8AD8-7374-73D6-F8899EB227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17357" y="2251076"/>
            <a:ext cx="2719384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50C787D-8D88-5E79-FCC8-3B3D1C780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70785" y="2239372"/>
            <a:ext cx="2719384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2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827A52B-D652-C6AB-EEDD-4CF8898F98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24216" y="2239372"/>
            <a:ext cx="2719384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3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72B5A39-62D1-DE2F-2A05-4B3C1691AA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3070689"/>
            <a:ext cx="320874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5B2D1E0-50DF-6634-8D6E-B269F94C96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1428" y="3070689"/>
            <a:ext cx="320874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2 here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3E4CCF7-8439-0B3B-04D4-819D22709F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34857" y="3070689"/>
            <a:ext cx="3208741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3 here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4072A6-928F-34CA-9E3D-5F0B7993B484}"/>
              </a:ext>
            </a:extLst>
          </p:cNvPr>
          <p:cNvSpPr txBox="1"/>
          <p:nvPr userDrawn="1"/>
        </p:nvSpPr>
        <p:spPr>
          <a:xfrm>
            <a:off x="-2114118" y="1961954"/>
            <a:ext cx="18950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Icons for this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placeholder are in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the 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Icons – Light BG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folder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36C82F82-2C41-4D6D-2BCC-EDFB6E8358DB}"/>
              </a:ext>
            </a:extLst>
          </p:cNvPr>
          <p:cNvSpPr/>
          <p:nvPr userDrawn="1"/>
        </p:nvSpPr>
        <p:spPr>
          <a:xfrm rot="5400000">
            <a:off x="-499300" y="2370544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145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c - 3 Columns - Icons and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ACA37F0-783C-0631-2B2D-EC34D4B24D0B}"/>
              </a:ext>
            </a:extLst>
          </p:cNvPr>
          <p:cNvSpPr/>
          <p:nvPr userDrawn="1"/>
        </p:nvSpPr>
        <p:spPr>
          <a:xfrm>
            <a:off x="744739" y="1995200"/>
            <a:ext cx="3317456" cy="5132942"/>
          </a:xfrm>
          <a:prstGeom prst="roundRect">
            <a:avLst>
              <a:gd name="adj" fmla="val 4825"/>
            </a:avLst>
          </a:prstGeom>
          <a:solidFill>
            <a:srgbClr val="E3DF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69BD60A3-72E2-7064-51F6-F35E1AAA247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75973" y="2266574"/>
            <a:ext cx="348522" cy="3583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Google Shape;268;p37">
            <a:extLst>
              <a:ext uri="{FF2B5EF4-FFF2-40B4-BE49-F238E27FC236}">
                <a16:creationId xmlns:a16="http://schemas.microsoft.com/office/drawing/2014/main" id="{9D24C172-512E-FD4C-A954-9AA7788E998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tx2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E05601D-A823-1726-FFAD-194CB4B18E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65331" y="2266574"/>
            <a:ext cx="2229287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FE5FC51-D9F9-74C8-5497-815105A35D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5973" y="3086187"/>
            <a:ext cx="269159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AAEC233-C55F-0F4B-F0EA-3CEE7620FECC}"/>
              </a:ext>
            </a:extLst>
          </p:cNvPr>
          <p:cNvSpPr/>
          <p:nvPr userDrawn="1"/>
        </p:nvSpPr>
        <p:spPr>
          <a:xfrm>
            <a:off x="4393429" y="1995200"/>
            <a:ext cx="3317456" cy="5132942"/>
          </a:xfrm>
          <a:prstGeom prst="roundRect">
            <a:avLst>
              <a:gd name="adj" fmla="val 4825"/>
            </a:avLst>
          </a:prstGeom>
          <a:solidFill>
            <a:srgbClr val="E3DF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348320D5-FB0F-E8B1-47AF-226BA916E22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724663" y="2266574"/>
            <a:ext cx="348522" cy="3583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4B40269-68B6-667C-C9EC-A19CF2B3A5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14021" y="2266574"/>
            <a:ext cx="2229287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5CFFE08-C2F0-6C38-6634-A6913F4945D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4663" y="3086187"/>
            <a:ext cx="269159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C81695-E83E-0AA2-F639-B3C9D0898DE9}"/>
              </a:ext>
            </a:extLst>
          </p:cNvPr>
          <p:cNvSpPr/>
          <p:nvPr userDrawn="1"/>
        </p:nvSpPr>
        <p:spPr>
          <a:xfrm>
            <a:off x="8042119" y="1995200"/>
            <a:ext cx="3317456" cy="5132942"/>
          </a:xfrm>
          <a:prstGeom prst="roundRect">
            <a:avLst>
              <a:gd name="adj" fmla="val 4825"/>
            </a:avLst>
          </a:prstGeom>
          <a:solidFill>
            <a:srgbClr val="E3DF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2">
            <a:extLst>
              <a:ext uri="{FF2B5EF4-FFF2-40B4-BE49-F238E27FC236}">
                <a16:creationId xmlns:a16="http://schemas.microsoft.com/office/drawing/2014/main" id="{7FCB5022-E2E2-A3A4-9C21-468505BC753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73353" y="2266574"/>
            <a:ext cx="348522" cy="3583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3FCAD08-217E-B555-3D0C-84966680CA3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62711" y="2266574"/>
            <a:ext cx="2229287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A1EF7BC-D84D-21EC-166F-151FE2F244D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73353" y="3086187"/>
            <a:ext cx="269159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E8D494-8202-9B65-C1F5-413292BFD01F}"/>
              </a:ext>
            </a:extLst>
          </p:cNvPr>
          <p:cNvSpPr txBox="1"/>
          <p:nvPr userDrawn="1"/>
        </p:nvSpPr>
        <p:spPr>
          <a:xfrm>
            <a:off x="-2114118" y="1961954"/>
            <a:ext cx="18950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Icons for this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placeholder are in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the 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Icons – Light BG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folder</a:t>
            </a: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7B8947A6-1DE5-5126-5A43-3ED06CEEB588}"/>
              </a:ext>
            </a:extLst>
          </p:cNvPr>
          <p:cNvSpPr/>
          <p:nvPr userDrawn="1"/>
        </p:nvSpPr>
        <p:spPr>
          <a:xfrm rot="5400000">
            <a:off x="-499300" y="2370544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7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a - 4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8;p37">
            <a:extLst>
              <a:ext uri="{FF2B5EF4-FFF2-40B4-BE49-F238E27FC236}">
                <a16:creationId xmlns:a16="http://schemas.microsoft.com/office/drawing/2014/main" id="{358D4A32-010C-2899-6649-3489A593DC8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tx2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BA1E1-DC4A-E74E-93F2-12BC3D9135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001" y="2251076"/>
            <a:ext cx="2367678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1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1BE3B82-0152-7A10-F45D-FCCAB6E3B4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6211" y="2251076"/>
            <a:ext cx="2367678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2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00E3341-192C-F79B-4BAE-4B15A471E1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417" y="2251076"/>
            <a:ext cx="2367678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3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0B3E380-3E1A-73CA-0F7B-89D22795EF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52623" y="2224980"/>
            <a:ext cx="2367678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subtitle 4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D426490-D164-B10E-4BD7-19FA565A01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3070689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C97CDC-6B49-1A7B-D229-037CCD0FD8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36208" y="3070688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2 here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9A65F3E-3211-34D5-9806-FC7582B75F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4416" y="3070688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3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54E2CA-C8CE-0861-CCF8-963AC10066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52623" y="3070688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4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611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b - 4 column -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2">
            <a:extLst>
              <a:ext uri="{FF2B5EF4-FFF2-40B4-BE49-F238E27FC236}">
                <a16:creationId xmlns:a16="http://schemas.microsoft.com/office/drawing/2014/main" id="{266647D6-BFCF-2257-83B6-BB227F9676D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8000" y="2251076"/>
            <a:ext cx="368910" cy="358310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6FD0B6F3-C5E1-2F9B-60BC-9CAFB8DE8C1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536209" y="2251076"/>
            <a:ext cx="368910" cy="3583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2">
            <a:extLst>
              <a:ext uri="{FF2B5EF4-FFF2-40B4-BE49-F238E27FC236}">
                <a16:creationId xmlns:a16="http://schemas.microsoft.com/office/drawing/2014/main" id="{C139B473-4F98-E5C2-35AD-6D293E7CAFF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43112" y="2251076"/>
            <a:ext cx="368910" cy="3583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22">
            <a:extLst>
              <a:ext uri="{FF2B5EF4-FFF2-40B4-BE49-F238E27FC236}">
                <a16:creationId xmlns:a16="http://schemas.microsoft.com/office/drawing/2014/main" id="{F0BD3F88-CDBF-75F2-EAF6-F94DBF9C8EC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952628" y="2251076"/>
            <a:ext cx="368910" cy="3583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Google Shape;268;p37">
            <a:extLst>
              <a:ext uri="{FF2B5EF4-FFF2-40B4-BE49-F238E27FC236}">
                <a16:creationId xmlns:a16="http://schemas.microsoft.com/office/drawing/2014/main" id="{EE0B96C8-573E-D589-83B6-F7040EC8990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tx2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BB4044F-7CFB-D0C9-5EA9-8739D872E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7999" y="3070689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6BA234F-000B-71F8-5D97-1BC91948E2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36208" y="3070688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2 here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E5B5621-CEFC-8571-57C8-6F7D678281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4416" y="3070688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3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D82005B-FFC9-BA0E-E0CC-D3EE8EB806E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52623" y="3070688"/>
            <a:ext cx="2367679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4 here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DB8C107-A922-2F23-6D89-2CA592883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5241" y="2251076"/>
            <a:ext cx="1890437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 1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C92EE4B-6B42-2A48-B156-1D0C697E5A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12145" y="2251076"/>
            <a:ext cx="1890437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 2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BC33FD4-15FA-764A-117D-86A360D1C7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21658" y="2251076"/>
            <a:ext cx="1890437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 3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0230E77-F3EA-B93D-70F3-8E69FDCBE57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29865" y="2251076"/>
            <a:ext cx="1890437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sub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201908-50E6-D23B-117A-3534D6284432}"/>
              </a:ext>
            </a:extLst>
          </p:cNvPr>
          <p:cNvSpPr txBox="1"/>
          <p:nvPr userDrawn="1"/>
        </p:nvSpPr>
        <p:spPr>
          <a:xfrm>
            <a:off x="-2114118" y="1961954"/>
            <a:ext cx="18950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Icons for this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placeholder are in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the 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Icons – Light BG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folder</a:t>
            </a: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0F0D514-0ADA-AA79-F2CB-5818D3EDD90E}"/>
              </a:ext>
            </a:extLst>
          </p:cNvPr>
          <p:cNvSpPr/>
          <p:nvPr userDrawn="1"/>
        </p:nvSpPr>
        <p:spPr>
          <a:xfrm rot="5400000">
            <a:off x="-499300" y="2370544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11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c - 4 column - Icons and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E9D7568-9B1B-AE9B-050B-B9988F4B570A}"/>
              </a:ext>
            </a:extLst>
          </p:cNvPr>
          <p:cNvSpPr/>
          <p:nvPr userDrawn="1"/>
        </p:nvSpPr>
        <p:spPr>
          <a:xfrm>
            <a:off x="828000" y="1975321"/>
            <a:ext cx="2417360" cy="5132942"/>
          </a:xfrm>
          <a:prstGeom prst="roundRect">
            <a:avLst>
              <a:gd name="adj" fmla="val 4825"/>
            </a:avLst>
          </a:prstGeom>
          <a:solidFill>
            <a:srgbClr val="E3DF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268;p37">
            <a:extLst>
              <a:ext uri="{FF2B5EF4-FFF2-40B4-BE49-F238E27FC236}">
                <a16:creationId xmlns:a16="http://schemas.microsoft.com/office/drawing/2014/main" id="{1CA41B8F-0E7E-BED0-E0DD-90155749495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tx2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FBA59E6-8B76-F34A-1360-50F129C52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59234" y="2246695"/>
            <a:ext cx="1762477" cy="3583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18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9CE792C-2FD7-B376-C4DE-38F1545139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9234" y="3066308"/>
            <a:ext cx="1762477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FC0CA38-29DC-D069-9295-BEFC3BA398C1}"/>
              </a:ext>
            </a:extLst>
          </p:cNvPr>
          <p:cNvSpPr/>
          <p:nvPr userDrawn="1"/>
        </p:nvSpPr>
        <p:spPr>
          <a:xfrm>
            <a:off x="3472931" y="1975321"/>
            <a:ext cx="2417360" cy="5132942"/>
          </a:xfrm>
          <a:prstGeom prst="roundRect">
            <a:avLst>
              <a:gd name="adj" fmla="val 4825"/>
            </a:avLst>
          </a:prstGeom>
          <a:solidFill>
            <a:srgbClr val="E3DF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189A87A-0E62-A2FC-3568-EAAE5F5D1C6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04165" y="2246695"/>
            <a:ext cx="1762477" cy="3583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18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E8DEC2E-732B-8E02-7B5A-5676983D35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04165" y="3066308"/>
            <a:ext cx="1762477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DD9428E-3DB2-6EA6-D41E-3DC2CCF6085A}"/>
              </a:ext>
            </a:extLst>
          </p:cNvPr>
          <p:cNvSpPr/>
          <p:nvPr userDrawn="1"/>
        </p:nvSpPr>
        <p:spPr>
          <a:xfrm>
            <a:off x="6117862" y="1975321"/>
            <a:ext cx="2417360" cy="5132942"/>
          </a:xfrm>
          <a:prstGeom prst="roundRect">
            <a:avLst>
              <a:gd name="adj" fmla="val 4825"/>
            </a:avLst>
          </a:prstGeom>
          <a:solidFill>
            <a:srgbClr val="E3DF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6309BCD-77DD-5691-0E62-71686661B7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49096" y="2246695"/>
            <a:ext cx="1762477" cy="3583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18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719330-6D7A-9C6C-F235-B702A2DDAF3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49096" y="3066308"/>
            <a:ext cx="1762477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F92FB0C-D6B8-86AA-87E5-BF57F623B584}"/>
              </a:ext>
            </a:extLst>
          </p:cNvPr>
          <p:cNvSpPr/>
          <p:nvPr userDrawn="1"/>
        </p:nvSpPr>
        <p:spPr>
          <a:xfrm>
            <a:off x="8762793" y="1975321"/>
            <a:ext cx="2417360" cy="5132942"/>
          </a:xfrm>
          <a:prstGeom prst="roundRect">
            <a:avLst>
              <a:gd name="adj" fmla="val 4825"/>
            </a:avLst>
          </a:prstGeom>
          <a:solidFill>
            <a:srgbClr val="E3DF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0AF7B12-3028-8159-9C50-26B67C9896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94027" y="2246695"/>
            <a:ext cx="1762477" cy="3583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1800" b="0" i="0" spc="10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C94CCE-9B2F-C2F8-547B-C7E0C86D49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94027" y="3066308"/>
            <a:ext cx="1762477" cy="29509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1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105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a - Glossary and appendi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8;p37">
            <a:extLst>
              <a:ext uri="{FF2B5EF4-FFF2-40B4-BE49-F238E27FC236}">
                <a16:creationId xmlns:a16="http://schemas.microsoft.com/office/drawing/2014/main" id="{BF2C78DA-B4F7-A299-E0FA-8C7185B2C98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7999" y="596348"/>
            <a:ext cx="10250315" cy="1061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tx2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27F49-722C-1294-92D8-3BC9424BB6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999" y="2186609"/>
            <a:ext cx="3147653" cy="407504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here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EC23DE7-7F3D-EAAE-7BF6-848A220488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9331" y="2186609"/>
            <a:ext cx="3147653" cy="407504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here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F07EE22-F0CE-4E32-54A7-8049B282B2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0662" y="2186609"/>
            <a:ext cx="3147653" cy="407504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835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a - Resources and sour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F3C2574-47F9-6058-E1AF-9A39855922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001" y="2251076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1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D2E6E-92CE-91EB-4370-78C1518EED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01" y="2878052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1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858F83F-75A6-F7F5-EAC8-930868C582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9993" y="3821763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97A5A-A52D-8A44-7673-1784BD191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28000" y="3821763"/>
            <a:ext cx="192638" cy="192638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A13DC80-9D74-AA0F-EA9A-065B57681D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1456" y="3821763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735F900-C882-35FF-1B42-5F11BDDB4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2919" y="3821763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3BEC6D1-778F-D37D-DE53-BF128C5925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34381" y="3821763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615C0D-A233-FD5D-612E-F1442F9928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26319" y="5986176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928643D-56F1-3426-F6B5-E398DEE8BE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77782" y="5986176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BE1F1F4-B4D5-2516-C4FA-1ECC704FD5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29245" y="5986176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D7C0452-0AD8-7EA6-E986-B81FB5C474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80707" y="5986176"/>
            <a:ext cx="1708321" cy="18252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Link name</a:t>
            </a:r>
          </a:p>
        </p:txBody>
      </p:sp>
      <p:sp>
        <p:nvSpPr>
          <p:cNvPr id="21" name="Google Shape;268;p37">
            <a:extLst>
              <a:ext uri="{FF2B5EF4-FFF2-40B4-BE49-F238E27FC236}">
                <a16:creationId xmlns:a16="http://schemas.microsoft.com/office/drawing/2014/main" id="{0BB3FD08-CBFD-5F01-AE12-E7EC304CB40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1080000"/>
            <a:ext cx="10515600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tx2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resources title here</a:t>
            </a:r>
            <a:endParaRPr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61F1A22-B4B6-3A6C-06FC-CD9833E723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25789" y="2251076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2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C89EC75A-4138-C77A-04B5-02ECD7EF137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04089" y="2251076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3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55C3213-D30F-4BE1-C87B-19281043BF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82388" y="2251076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4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96A284EB-AE83-52F6-40F9-55EFD56B83A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4326" y="4416328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5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5F06624D-F32C-92A4-DC3A-61CDD5A871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225788" y="4421113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6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D22B286-3578-D29B-C269-59643A38D23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77250" y="4421113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7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7DE7EE8A-5D7F-40CC-B755-4A66138DD1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28712" y="4421113"/>
            <a:ext cx="2006639" cy="35831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 b="1" i="0" spc="30" baseline="0">
                <a:solidFill>
                  <a:schemeClr val="tx2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Item 8 here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DC4CC49-BE84-67F6-E3B5-DEE53842BD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25787" y="2878052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2 here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87DB8F5-C5F3-C98E-27C3-275A964A16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04088" y="2878052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3 here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93E2EDD-13D2-9692-D3E5-ECA833A7B3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82388" y="2878052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4 here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D722595D-E54C-A017-494A-49CE036261D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74325" y="5042465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5 here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BCFBD848-FB17-1B8B-21F1-0C5746C7D6C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25786" y="5042465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6 here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C86385B4-EEBC-6417-27F3-6192084593F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77247" y="5042465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7 here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2EE9B39-3329-6B10-84A8-411B4E9483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28708" y="5042465"/>
            <a:ext cx="2006639" cy="6750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Short description 8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E79EA3-6212-3D45-9AA6-2A78BB1CD6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4326" y="5981118"/>
            <a:ext cx="192638" cy="1926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4E9A8FF-1396-1A6C-39A9-A006F222F1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25786" y="3821763"/>
            <a:ext cx="192638" cy="1926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8651AAE-C445-1C7E-396A-C1EABD59E8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172112" y="5981118"/>
            <a:ext cx="192638" cy="1926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7C1606-6008-E474-31C2-C381879FCA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03253" y="3830088"/>
            <a:ext cx="192638" cy="19263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3A988ED-BE35-DEF7-2078-5E2D7F3B85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49579" y="5989443"/>
            <a:ext cx="192638" cy="1926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EFFA4B8-C164-0517-443F-29B1765E32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0720" y="3830088"/>
            <a:ext cx="192638" cy="19263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564C4A-DC0C-9EDF-17EE-7291AD6487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27046" y="5989443"/>
            <a:ext cx="192638" cy="192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10A6CB-9448-B456-2D9A-E9F0AAE92A64}"/>
              </a:ext>
            </a:extLst>
          </p:cNvPr>
          <p:cNvSpPr txBox="1"/>
          <p:nvPr userDrawn="1"/>
        </p:nvSpPr>
        <p:spPr>
          <a:xfrm>
            <a:off x="-2412276" y="3710592"/>
            <a:ext cx="219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To add a link: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‘Insert’ tab &gt; ‘Link’ Button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0058E16E-74BD-A617-FFD1-04916DF5FA56}"/>
              </a:ext>
            </a:extLst>
          </p:cNvPr>
          <p:cNvSpPr/>
          <p:nvPr userDrawn="1"/>
        </p:nvSpPr>
        <p:spPr>
          <a:xfrm rot="5400000">
            <a:off x="-499300" y="3881477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5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- Headshots page - 2 peo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910906C-0DE0-8814-96B1-CBEEAE2D7B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78657" y="2204764"/>
            <a:ext cx="1635125" cy="163512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  <a:latin typeface="Figtree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AEE93AF-097F-F672-2F91-91457C5CF2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2654" y="4097544"/>
            <a:ext cx="3347130" cy="358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1" i="0" spc="10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name 1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8D0E1F9-2DC3-5ECD-E23C-29AD6C5E4D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2654" y="4534354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ts val="1820"/>
              </a:lnSpc>
              <a:defRPr sz="18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job title 1 here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04D6CA1-9087-AD2C-CA26-6F1B70EDAA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4875" y="2204764"/>
            <a:ext cx="1635125" cy="163512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  <a:latin typeface="Figtree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8779FD9-00B5-AE83-F7D8-6E14B78D2A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72" y="4097544"/>
            <a:ext cx="3347130" cy="358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1" i="0" spc="10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name 2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8F59AE9-47D7-2ABD-958E-B7CCF59C44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72" y="4534354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ts val="1820"/>
              </a:lnSpc>
              <a:defRPr sz="18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job title 2 here</a:t>
            </a:r>
          </a:p>
        </p:txBody>
      </p:sp>
      <p:sp>
        <p:nvSpPr>
          <p:cNvPr id="12" name="Google Shape;268;p37">
            <a:extLst>
              <a:ext uri="{FF2B5EF4-FFF2-40B4-BE49-F238E27FC236}">
                <a16:creationId xmlns:a16="http://schemas.microsoft.com/office/drawing/2014/main" id="{E0606C7A-0CDA-5FE6-1334-4EE5F0A54DD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62000" y="596348"/>
            <a:ext cx="5268000" cy="65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B9D7D6-6553-02D6-C5D3-40CAA14F0FED}"/>
              </a:ext>
            </a:extLst>
          </p:cNvPr>
          <p:cNvSpPr txBox="1"/>
          <p:nvPr userDrawn="1"/>
        </p:nvSpPr>
        <p:spPr>
          <a:xfrm>
            <a:off x="4127161" y="-736197"/>
            <a:ext cx="348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Headshots for this placeholder are in the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Headshots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 folder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4956081F-EE14-CEC5-A8AA-B283798F6860}"/>
              </a:ext>
            </a:extLst>
          </p:cNvPr>
          <p:cNvSpPr/>
          <p:nvPr userDrawn="1"/>
        </p:nvSpPr>
        <p:spPr>
          <a:xfrm rot="10800000">
            <a:off x="5510020" y="-198705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7321E-3B9E-E936-81B5-1FA989E8CB5C}"/>
              </a:ext>
            </a:extLst>
          </p:cNvPr>
          <p:cNvSpPr txBox="1"/>
          <p:nvPr userDrawn="1"/>
        </p:nvSpPr>
        <p:spPr>
          <a:xfrm>
            <a:off x="-2074042" y="2624564"/>
            <a:ext cx="18549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Icons for this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placeholder are in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the 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Icons – Dark BG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folder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58A84434-E845-F24D-2545-BD267A4E5B4D}"/>
              </a:ext>
            </a:extLst>
          </p:cNvPr>
          <p:cNvSpPr/>
          <p:nvPr userDrawn="1"/>
        </p:nvSpPr>
        <p:spPr>
          <a:xfrm rot="5400000">
            <a:off x="-499300" y="3033154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320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a - End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8;p37">
            <a:extLst>
              <a:ext uri="{FF2B5EF4-FFF2-40B4-BE49-F238E27FC236}">
                <a16:creationId xmlns:a16="http://schemas.microsoft.com/office/drawing/2014/main" id="{A7E789ED-76FC-DCC5-9785-5B2AD8D808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05697" y="1120359"/>
            <a:ext cx="5754129" cy="57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tx2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end slide title here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35BB0-7ED5-2932-98CC-D9DA5FA05B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697" y="2118542"/>
            <a:ext cx="4143011" cy="15413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defRPr sz="1600" b="0" i="0" spc="30" baseline="0">
                <a:solidFill>
                  <a:schemeClr val="tx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body text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3EAF34-263E-9022-0AE6-E4EA55555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3943" y="4999206"/>
            <a:ext cx="2042359" cy="3547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BA342C-FD39-09BE-3AE4-CE3326696E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039228" y="3929854"/>
            <a:ext cx="304800" cy="304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E36067-D78A-8075-3D15-E595A954CA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05697" y="4509153"/>
            <a:ext cx="30480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CBED87-E5B3-47C2-A857-EE851289DC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805697" y="3932106"/>
            <a:ext cx="304800" cy="304800"/>
          </a:xfrm>
          <a:prstGeom prst="rect">
            <a:avLst/>
          </a:prstGeom>
        </p:spPr>
      </p:pic>
      <p:sp>
        <p:nvSpPr>
          <p:cNvPr id="15" name="TextBox 14">
            <a:hlinkClick r:id="rId7"/>
            <a:extLst>
              <a:ext uri="{FF2B5EF4-FFF2-40B4-BE49-F238E27FC236}">
                <a16:creationId xmlns:a16="http://schemas.microsoft.com/office/drawing/2014/main" id="{E851C6CB-7AEE-78BE-6592-DA4B962B057C}"/>
              </a:ext>
            </a:extLst>
          </p:cNvPr>
          <p:cNvSpPr txBox="1"/>
          <p:nvPr userDrawn="1"/>
        </p:nvSpPr>
        <p:spPr>
          <a:xfrm>
            <a:off x="1110497" y="3930617"/>
            <a:ext cx="306251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pc="30" baseline="0" dirty="0" err="1">
                <a:solidFill>
                  <a:schemeClr val="tx2"/>
                </a:solidFill>
                <a:latin typeface="Figtree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info@retailenergycode.co.uk</a:t>
            </a:r>
            <a:endParaRPr lang="en-US" spc="30" baseline="0" dirty="0">
              <a:solidFill>
                <a:schemeClr val="tx2"/>
              </a:solidFill>
              <a:latin typeface="Figtree" pitchFamily="2" charset="0"/>
            </a:endParaRPr>
          </a:p>
        </p:txBody>
      </p:sp>
      <p:sp>
        <p:nvSpPr>
          <p:cNvPr id="16" name="TextBox 15">
            <a:hlinkClick r:id="rId8"/>
            <a:extLst>
              <a:ext uri="{FF2B5EF4-FFF2-40B4-BE49-F238E27FC236}">
                <a16:creationId xmlns:a16="http://schemas.microsoft.com/office/drawing/2014/main" id="{CDD05653-2ACD-EB95-FFE8-28FB9BCD9390}"/>
              </a:ext>
            </a:extLst>
          </p:cNvPr>
          <p:cNvSpPr txBox="1"/>
          <p:nvPr userDrawn="1"/>
        </p:nvSpPr>
        <p:spPr>
          <a:xfrm>
            <a:off x="1110497" y="4488411"/>
            <a:ext cx="306251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pc="30" baseline="0" dirty="0" err="1">
                <a:solidFill>
                  <a:schemeClr val="tx2"/>
                </a:solidFill>
                <a:latin typeface="Figtree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retailenergycode.co.uk</a:t>
            </a:r>
            <a:endParaRPr lang="en-US" spc="30" baseline="0" dirty="0">
              <a:solidFill>
                <a:schemeClr val="tx2"/>
              </a:solidFill>
              <a:latin typeface="Figtree" pitchFamily="2" charset="0"/>
            </a:endParaRPr>
          </a:p>
        </p:txBody>
      </p:sp>
      <p:sp>
        <p:nvSpPr>
          <p:cNvPr id="17" name="TextBox 16">
            <a:hlinkClick r:id="rId9"/>
            <a:extLst>
              <a:ext uri="{FF2B5EF4-FFF2-40B4-BE49-F238E27FC236}">
                <a16:creationId xmlns:a16="http://schemas.microsoft.com/office/drawing/2014/main" id="{82CD69C2-9685-83C0-A665-BE9774F4AFC6}"/>
              </a:ext>
            </a:extLst>
          </p:cNvPr>
          <p:cNvSpPr txBox="1"/>
          <p:nvPr userDrawn="1"/>
        </p:nvSpPr>
        <p:spPr>
          <a:xfrm>
            <a:off x="4344028" y="3926803"/>
            <a:ext cx="306251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pc="30" baseline="0" dirty="0">
                <a:solidFill>
                  <a:schemeClr val="tx2"/>
                </a:solidFill>
                <a:latin typeface="Figtree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Follow us on LinkedIn</a:t>
            </a:r>
            <a:endParaRPr lang="en-US" spc="30" baseline="0" dirty="0">
              <a:solidFill>
                <a:schemeClr val="tx2"/>
              </a:solidFill>
              <a:latin typeface="Figtree" pitchFamily="2" charset="0"/>
            </a:endParaRPr>
          </a:p>
        </p:txBody>
      </p:sp>
      <p:sp>
        <p:nvSpPr>
          <p:cNvPr id="18" name="TextBox 17">
            <a:hlinkClick r:id="rId9"/>
            <a:extLst>
              <a:ext uri="{FF2B5EF4-FFF2-40B4-BE49-F238E27FC236}">
                <a16:creationId xmlns:a16="http://schemas.microsoft.com/office/drawing/2014/main" id="{591736D8-EFFA-411E-3EB8-F5193C915884}"/>
              </a:ext>
            </a:extLst>
          </p:cNvPr>
          <p:cNvSpPr txBox="1"/>
          <p:nvPr userDrawn="1"/>
        </p:nvSpPr>
        <p:spPr>
          <a:xfrm>
            <a:off x="805697" y="5950058"/>
            <a:ext cx="1058060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b="0" i="0" u="none" strike="noStrike" cap="none" spc="30" baseline="0" dirty="0">
                <a:solidFill>
                  <a:schemeClr val="tx2"/>
                </a:solidFill>
                <a:effectLst/>
                <a:latin typeface="Figtree" pitchFamily="2" charset="0"/>
                <a:ea typeface="Arial"/>
                <a:cs typeface="Arial"/>
                <a:sym typeface="Arial"/>
              </a:rPr>
              <a:t>Retail Energy Code Company ©2026</a:t>
            </a:r>
          </a:p>
          <a:p>
            <a:r>
              <a:rPr lang="en-US" sz="1000" b="0" i="0" u="none" strike="noStrike" cap="none" spc="30" baseline="0" dirty="0">
                <a:solidFill>
                  <a:schemeClr val="tx2"/>
                </a:solidFill>
                <a:effectLst/>
                <a:latin typeface="Figtree" pitchFamily="2" charset="0"/>
                <a:ea typeface="Arial"/>
                <a:cs typeface="Arial"/>
                <a:sym typeface="Arial"/>
              </a:rPr>
              <a:t> </a:t>
            </a:r>
          </a:p>
          <a:p>
            <a:r>
              <a:rPr lang="en-US" sz="1000" b="0" i="0" u="none" strike="noStrike" cap="none" spc="30" baseline="0" dirty="0">
                <a:solidFill>
                  <a:schemeClr val="tx2"/>
                </a:solidFill>
                <a:effectLst/>
                <a:latin typeface="Figtree" pitchFamily="2" charset="0"/>
                <a:ea typeface="Arial"/>
                <a:cs typeface="Arial"/>
                <a:sym typeface="Arial"/>
              </a:rPr>
              <a:t>This email/document and its contents have been classified as ‘Internal &amp; Partners’ by </a:t>
            </a:r>
            <a:r>
              <a:rPr lang="en-US" sz="1000" b="0" i="0" u="none" strike="noStrike" cap="none" spc="30" baseline="0" dirty="0" err="1">
                <a:solidFill>
                  <a:schemeClr val="tx2"/>
                </a:solidFill>
                <a:effectLst/>
                <a:latin typeface="Figtree" pitchFamily="2" charset="0"/>
                <a:ea typeface="Arial"/>
                <a:cs typeface="Arial"/>
                <a:sym typeface="Arial"/>
              </a:rPr>
              <a:t>RECCo</a:t>
            </a:r>
            <a:r>
              <a:rPr lang="en-US" sz="1000" b="0" i="0" u="none" strike="noStrike" cap="none" spc="30" baseline="0" dirty="0">
                <a:solidFill>
                  <a:schemeClr val="tx2"/>
                </a:solidFill>
                <a:effectLst/>
                <a:latin typeface="Figtree" pitchFamily="2" charset="0"/>
                <a:ea typeface="Arial"/>
                <a:cs typeface="Arial"/>
                <a:sym typeface="Arial"/>
              </a:rPr>
              <a:t>. This data should be handled in line with RECCo data handling requirements.</a:t>
            </a:r>
          </a:p>
          <a:p>
            <a:r>
              <a:rPr lang="en-US" sz="1000" b="0" i="0" u="none" strike="noStrike" cap="none" spc="30" baseline="0" dirty="0">
                <a:solidFill>
                  <a:schemeClr val="tx2"/>
                </a:solidFill>
                <a:effectLst/>
                <a:latin typeface="Figtree" pitchFamily="2" charset="0"/>
                <a:ea typeface="Arial"/>
                <a:cs typeface="Arial"/>
                <a:sym typeface="Arial"/>
              </a:rPr>
              <a:t>If you have received this data in error, please advise the sender or author and delete the data.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986953-9586-9883-4E27-49AA69B042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039228" y="4491462"/>
            <a:ext cx="304800" cy="304800"/>
          </a:xfrm>
          <a:prstGeom prst="rect">
            <a:avLst/>
          </a:prstGeom>
        </p:spPr>
      </p:pic>
      <p:sp>
        <p:nvSpPr>
          <p:cNvPr id="20" name="TextBox 19">
            <a:hlinkClick r:id="rId9"/>
            <a:extLst>
              <a:ext uri="{FF2B5EF4-FFF2-40B4-BE49-F238E27FC236}">
                <a16:creationId xmlns:a16="http://schemas.microsoft.com/office/drawing/2014/main" id="{2D0B802F-DEF1-E17C-5E8D-72A1390F247B}"/>
              </a:ext>
            </a:extLst>
          </p:cNvPr>
          <p:cNvSpPr txBox="1"/>
          <p:nvPr userDrawn="1"/>
        </p:nvSpPr>
        <p:spPr>
          <a:xfrm>
            <a:off x="4344028" y="4488411"/>
            <a:ext cx="306251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pc="30" baseline="0" dirty="0">
                <a:solidFill>
                  <a:schemeClr val="tx2"/>
                </a:solidFill>
                <a:latin typeface="Figtree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Join our Inside </a:t>
            </a:r>
            <a:r>
              <a:rPr lang="en-US" spc="30" baseline="0" dirty="0" err="1">
                <a:solidFill>
                  <a:schemeClr val="tx2"/>
                </a:solidFill>
                <a:latin typeface="Figtree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RECCo</a:t>
            </a:r>
            <a:r>
              <a:rPr lang="en-US" spc="30" baseline="0" dirty="0">
                <a:solidFill>
                  <a:schemeClr val="tx2"/>
                </a:solidFill>
                <a:latin typeface="Figtree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Newsletter</a:t>
            </a:r>
            <a:endParaRPr lang="en-US" spc="30" baseline="0" dirty="0">
              <a:solidFill>
                <a:schemeClr val="tx2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7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- Headshots page - 3 peo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A24C95A-96C0-7F6B-7CF3-3AE8607F7B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8437" y="2159635"/>
            <a:ext cx="1635125" cy="163512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  <a:latin typeface="Figtree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3D2B8D0-1BA3-0833-1405-09906DC673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2434" y="4052415"/>
            <a:ext cx="3347130" cy="358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1" i="0" spc="10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name 2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A366F1A-388F-D906-2B42-4B3674C9B3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2434" y="4489225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ts val="1820"/>
              </a:lnSpc>
              <a:defRPr sz="18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job title 2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367786F-6E47-4959-4DA1-9ABED6D3A1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94655" y="2159635"/>
            <a:ext cx="1635125" cy="163512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  <a:latin typeface="Figtree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6BB19F-3EAD-37C6-99E9-FE43CFE0A0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38652" y="4052415"/>
            <a:ext cx="3347130" cy="358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1" i="0" spc="10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name 3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6362A01-4F7E-12C1-06A5-57C365F7EE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8652" y="4489225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ts val="1820"/>
              </a:lnSpc>
              <a:defRPr sz="18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job title 3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C2F2DBA-8F7D-0796-66C4-91E6D5F26D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62219" y="2159635"/>
            <a:ext cx="1635125" cy="163512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  <a:latin typeface="Figtree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D7A1417-5F4C-AAE0-EC86-1A0F054592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216" y="4052415"/>
            <a:ext cx="3347130" cy="358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1" i="0" spc="10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name 1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67C252F-D0DF-346F-5949-779902953E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6216" y="4489225"/>
            <a:ext cx="3347130" cy="654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ts val="1820"/>
              </a:lnSpc>
              <a:defRPr sz="18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Add job title 1 here</a:t>
            </a:r>
          </a:p>
        </p:txBody>
      </p:sp>
      <p:sp>
        <p:nvSpPr>
          <p:cNvPr id="14" name="Google Shape;268;p37">
            <a:extLst>
              <a:ext uri="{FF2B5EF4-FFF2-40B4-BE49-F238E27FC236}">
                <a16:creationId xmlns:a16="http://schemas.microsoft.com/office/drawing/2014/main" id="{8F123AD8-29E4-175E-884C-569524EAB09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62000" y="596348"/>
            <a:ext cx="5268000" cy="65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FD65DA-D2A9-C409-7325-563887368988}"/>
              </a:ext>
            </a:extLst>
          </p:cNvPr>
          <p:cNvSpPr txBox="1"/>
          <p:nvPr userDrawn="1"/>
        </p:nvSpPr>
        <p:spPr>
          <a:xfrm>
            <a:off x="4127161" y="-736197"/>
            <a:ext cx="348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Headshots for this placeholder are in the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Headshots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 folder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F508D00D-12C4-AC09-3A05-FDF5924834FE}"/>
              </a:ext>
            </a:extLst>
          </p:cNvPr>
          <p:cNvSpPr/>
          <p:nvPr userDrawn="1"/>
        </p:nvSpPr>
        <p:spPr>
          <a:xfrm rot="10800000">
            <a:off x="5510020" y="-198705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28613C-29E9-63F8-0108-026D7FAC8E3C}"/>
              </a:ext>
            </a:extLst>
          </p:cNvPr>
          <p:cNvSpPr txBox="1"/>
          <p:nvPr userDrawn="1"/>
        </p:nvSpPr>
        <p:spPr>
          <a:xfrm>
            <a:off x="-2074042" y="2545052"/>
            <a:ext cx="18549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Icons for this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placeholder are in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the 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Icons – Dark BG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folder</a:t>
            </a: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5BB186B4-2478-2C62-AD99-AE6CEA5301B5}"/>
              </a:ext>
            </a:extLst>
          </p:cNvPr>
          <p:cNvSpPr/>
          <p:nvPr userDrawn="1"/>
        </p:nvSpPr>
        <p:spPr>
          <a:xfrm rot="5400000">
            <a:off x="-499300" y="2953642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 - Content page - Medium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58E1A3E-C083-D447-2AAC-EA6A7AD9E8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2110399"/>
            <a:ext cx="5268000" cy="35831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Subtitle 1</a:t>
            </a:r>
          </a:p>
        </p:txBody>
      </p:sp>
      <p:sp>
        <p:nvSpPr>
          <p:cNvPr id="9" name="Google Shape;268;p37">
            <a:extLst>
              <a:ext uri="{FF2B5EF4-FFF2-40B4-BE49-F238E27FC236}">
                <a16:creationId xmlns:a16="http://schemas.microsoft.com/office/drawing/2014/main" id="{7CF25C34-CBE9-D111-DC80-0CA5026DEC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596348"/>
            <a:ext cx="5268000" cy="1061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10" name="Google Shape;272;p38">
            <a:extLst>
              <a:ext uri="{FF2B5EF4-FFF2-40B4-BE49-F238E27FC236}">
                <a16:creationId xmlns:a16="http://schemas.microsoft.com/office/drawing/2014/main" id="{C38DE884-6936-6E85-1D73-69C8F9070786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135124" y="0"/>
            <a:ext cx="5056876" cy="6858000"/>
          </a:xfrm>
          <a:prstGeom prst="rect">
            <a:avLst/>
          </a:prstGeom>
          <a:solidFill>
            <a:srgbClr val="4D38F5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A921C43-0833-8C8C-C84E-3F70B8643C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999" y="2930012"/>
            <a:ext cx="5268001" cy="33316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here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B3A01-637E-FC22-1907-FE159397C2D8}"/>
              </a:ext>
            </a:extLst>
          </p:cNvPr>
          <p:cNvSpPr txBox="1"/>
          <p:nvPr userDrawn="1"/>
        </p:nvSpPr>
        <p:spPr>
          <a:xfrm>
            <a:off x="7880905" y="-73619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Images for this placeholder are in the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Medium Crop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 folder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AFD8D6AF-DA15-F9B6-0FB4-FDA4E2517A57}"/>
              </a:ext>
            </a:extLst>
          </p:cNvPr>
          <p:cNvSpPr/>
          <p:nvPr userDrawn="1"/>
        </p:nvSpPr>
        <p:spPr>
          <a:xfrm rot="10800000">
            <a:off x="9119494" y="-198705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- Content page - Small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2;p38">
            <a:extLst>
              <a:ext uri="{FF2B5EF4-FFF2-40B4-BE49-F238E27FC236}">
                <a16:creationId xmlns:a16="http://schemas.microsoft.com/office/drawing/2014/main" id="{CD45FA0E-688E-D14A-AA0A-4997F56BDD2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43594" y="0"/>
            <a:ext cx="3448405" cy="6858000"/>
          </a:xfrm>
          <a:prstGeom prst="rect">
            <a:avLst/>
          </a:prstGeom>
          <a:solidFill>
            <a:srgbClr val="4D38F5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80DFD67-DB40-4871-A4AC-1F65C5B839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2110399"/>
            <a:ext cx="7102662" cy="35831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 spc="100" baseline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pPr lvl="0"/>
            <a:r>
              <a:rPr lang="en-US" dirty="0"/>
              <a:t>Subtitle 1</a:t>
            </a:r>
          </a:p>
        </p:txBody>
      </p:sp>
      <p:sp>
        <p:nvSpPr>
          <p:cNvPr id="10" name="Google Shape;268;p37">
            <a:extLst>
              <a:ext uri="{FF2B5EF4-FFF2-40B4-BE49-F238E27FC236}">
                <a16:creationId xmlns:a16="http://schemas.microsoft.com/office/drawing/2014/main" id="{A1AE1A34-72A5-8A05-E630-8C71933419A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000" y="596348"/>
            <a:ext cx="7102662" cy="1061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600" b="1" i="0" u="none" strike="noStrike" cap="none" spc="100" baseline="0">
                <a:solidFill>
                  <a:schemeClr val="bg1"/>
                </a:solidFill>
                <a:latin typeface="Figtree" pitchFamily="2" charset="0"/>
                <a:ea typeface="Figtree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 here</a:t>
            </a:r>
            <a:endParaRPr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2D706E6-AF40-129C-90EF-9A704944E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999" y="2930012"/>
            <a:ext cx="7102661" cy="33316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Bef>
                <a:spcPts val="0"/>
              </a:spcBef>
              <a:defRPr sz="1600" b="0" i="0" spc="30" baseline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Add body text here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4D3D6-F9BF-07A8-DCBA-F159EDB1B838}"/>
              </a:ext>
            </a:extLst>
          </p:cNvPr>
          <p:cNvSpPr txBox="1"/>
          <p:nvPr userDrawn="1"/>
        </p:nvSpPr>
        <p:spPr>
          <a:xfrm>
            <a:off x="8743594" y="-73619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Images for this placeholder are in the </a:t>
            </a:r>
            <a:br>
              <a:rPr lang="en-US" dirty="0">
                <a:solidFill>
                  <a:srgbClr val="FF0000"/>
                </a:solidFill>
                <a:latin typeface="Figtree" pitchFamily="2" charset="0"/>
              </a:rPr>
            </a:b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‘</a:t>
            </a:r>
            <a:r>
              <a:rPr lang="en-US" b="1" dirty="0">
                <a:solidFill>
                  <a:srgbClr val="FF0000"/>
                </a:solidFill>
                <a:latin typeface="Figtree" pitchFamily="2" charset="0"/>
              </a:rPr>
              <a:t>Small Crop</a:t>
            </a:r>
            <a:r>
              <a:rPr lang="en-US" dirty="0">
                <a:solidFill>
                  <a:srgbClr val="FF0000"/>
                </a:solidFill>
                <a:latin typeface="Figtree" pitchFamily="2" charset="0"/>
              </a:rPr>
              <a:t>’ folder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6AF3CF6C-4051-AD0B-52E3-9AF198483900}"/>
              </a:ext>
            </a:extLst>
          </p:cNvPr>
          <p:cNvSpPr/>
          <p:nvPr userDrawn="1"/>
        </p:nvSpPr>
        <p:spPr>
          <a:xfrm rot="10800000">
            <a:off x="9982183" y="-198705"/>
            <a:ext cx="719528" cy="1269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8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1C90A033-4339-23F8-EAB6-44E71040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9EBFDA-DA89-2C90-9117-5144B5B47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	Fifth level</a:t>
            </a:r>
          </a:p>
        </p:txBody>
      </p:sp>
    </p:spTree>
    <p:extLst>
      <p:ext uri="{BB962C8B-B14F-4D97-AF65-F5344CB8AC3E}">
        <p14:creationId xmlns:p14="http://schemas.microsoft.com/office/powerpoint/2010/main" val="66751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  <p:sldLayoutId id="2147483903" r:id="rId19"/>
    <p:sldLayoutId id="214748390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Figtree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i="0" kern="1200">
          <a:solidFill>
            <a:schemeClr val="bg1"/>
          </a:solidFill>
          <a:latin typeface="Figtree SemiBold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i="0" kern="1200">
          <a:solidFill>
            <a:schemeClr val="bg1"/>
          </a:solidFill>
          <a:latin typeface="Figtree SemiBold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Figtree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Figtre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1C90A033-4339-23F8-EAB6-44E71040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9EBFDA-DA89-2C90-9117-5144B5B47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	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58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  <p:sldLayoutId id="2147483944" r:id="rId18"/>
    <p:sldLayoutId id="2147483945" r:id="rId19"/>
    <p:sldLayoutId id="214748394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Figtree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i="0" kern="1200">
          <a:solidFill>
            <a:schemeClr val="bg1"/>
          </a:solidFill>
          <a:latin typeface="Figtree SemiBold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i="0" kern="1200">
          <a:solidFill>
            <a:schemeClr val="bg1"/>
          </a:solidFill>
          <a:latin typeface="Figtree SemiBold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Figtree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Figtre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1C90A033-4339-23F8-EAB6-44E71040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9EBFDA-DA89-2C90-9117-5144B5B47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	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67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  <p:sldLayoutId id="2147483924" r:id="rId19"/>
    <p:sldLayoutId id="214748392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Figtree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i="0" kern="1200">
          <a:solidFill>
            <a:schemeClr val="tx2"/>
          </a:solidFill>
          <a:latin typeface="Figtree SemiBold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i="0" kern="1200">
          <a:solidFill>
            <a:schemeClr val="tx2"/>
          </a:solidFill>
          <a:latin typeface="Figtree SemiBold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Figtree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Figtre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5F3B47-CEB2-A998-9AA3-20195F741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0FCEE9-2AD0-809D-6695-47F77A97A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262540"/>
              </p:ext>
            </p:extLst>
          </p:nvPr>
        </p:nvGraphicFramePr>
        <p:xfrm>
          <a:off x="3038168" y="403123"/>
          <a:ext cx="8734134" cy="6128097"/>
        </p:xfrm>
        <a:graphic>
          <a:graphicData uri="http://schemas.openxmlformats.org/drawingml/2006/table">
            <a:tbl>
              <a:tblPr firstRow="1" bandRow="1">
                <a:tableStyleId>{533BE89A-3F12-448C-A339-D79EAFCCBA5C}</a:tableStyleId>
              </a:tblPr>
              <a:tblGrid>
                <a:gridCol w="1455689">
                  <a:extLst>
                    <a:ext uri="{9D8B030D-6E8A-4147-A177-3AD203B41FA5}">
                      <a16:colId xmlns:a16="http://schemas.microsoft.com/office/drawing/2014/main" val="3689458075"/>
                    </a:ext>
                  </a:extLst>
                </a:gridCol>
                <a:gridCol w="1455689">
                  <a:extLst>
                    <a:ext uri="{9D8B030D-6E8A-4147-A177-3AD203B41FA5}">
                      <a16:colId xmlns:a16="http://schemas.microsoft.com/office/drawing/2014/main" val="4064727832"/>
                    </a:ext>
                  </a:extLst>
                </a:gridCol>
                <a:gridCol w="1455689">
                  <a:extLst>
                    <a:ext uri="{9D8B030D-6E8A-4147-A177-3AD203B41FA5}">
                      <a16:colId xmlns:a16="http://schemas.microsoft.com/office/drawing/2014/main" val="1790355265"/>
                    </a:ext>
                  </a:extLst>
                </a:gridCol>
                <a:gridCol w="1455689">
                  <a:extLst>
                    <a:ext uri="{9D8B030D-6E8A-4147-A177-3AD203B41FA5}">
                      <a16:colId xmlns:a16="http://schemas.microsoft.com/office/drawing/2014/main" val="1186144970"/>
                    </a:ext>
                  </a:extLst>
                </a:gridCol>
                <a:gridCol w="1455689">
                  <a:extLst>
                    <a:ext uri="{9D8B030D-6E8A-4147-A177-3AD203B41FA5}">
                      <a16:colId xmlns:a16="http://schemas.microsoft.com/office/drawing/2014/main" val="3382098086"/>
                    </a:ext>
                  </a:extLst>
                </a:gridCol>
                <a:gridCol w="1455689">
                  <a:extLst>
                    <a:ext uri="{9D8B030D-6E8A-4147-A177-3AD203B41FA5}">
                      <a16:colId xmlns:a16="http://schemas.microsoft.com/office/drawing/2014/main" val="3957503828"/>
                    </a:ext>
                  </a:extLst>
                </a:gridCol>
              </a:tblGrid>
              <a:tr h="66549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tx2"/>
                          </a:solidFill>
                          <a:effectLst/>
                          <a:latin typeface="Figtree" pitchFamily="2" charset="0"/>
                        </a:rPr>
                        <a:t>Reporting Month</a:t>
                      </a:r>
                      <a:endParaRPr lang="en-GB" sz="1400" b="1" i="0" u="none" strike="noStrike" dirty="0">
                        <a:solidFill>
                          <a:schemeClr val="tx2"/>
                        </a:solidFill>
                        <a:effectLst/>
                        <a:latin typeface="Figtree" pitchFamily="2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tx2"/>
                          </a:solidFill>
                          <a:effectLst/>
                          <a:latin typeface="Figtree" pitchFamily="2" charset="0"/>
                        </a:rPr>
                        <a:t>Snapshot Date</a:t>
                      </a:r>
                      <a:endParaRPr lang="en-GB" sz="1400" b="1" i="0" u="none" strike="noStrike" dirty="0">
                        <a:solidFill>
                          <a:schemeClr val="tx2"/>
                        </a:solidFill>
                        <a:effectLst/>
                        <a:latin typeface="Figtree" pitchFamily="2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Figtree" pitchFamily="2" charset="0"/>
                        </a:rPr>
                        <a:t>Submission Date </a:t>
                      </a:r>
                    </a:p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2"/>
                          </a:solidFill>
                          <a:effectLst/>
                          <a:latin typeface="Figtree" pitchFamily="2" charset="0"/>
                        </a:rPr>
                        <a:t>(15th Day of Month)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Figtree" pitchFamily="2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Figtree" pitchFamily="2" charset="0"/>
                        </a:rPr>
                        <a:t>Invoice Date </a:t>
                      </a:r>
                    </a:p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2"/>
                          </a:solidFill>
                          <a:effectLst/>
                          <a:latin typeface="Figtree" pitchFamily="2" charset="0"/>
                        </a:rPr>
                        <a:t>(+15WD)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Figtree" pitchFamily="2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tx2"/>
                          </a:solidFill>
                          <a:effectLst/>
                          <a:latin typeface="Figtree" pitchFamily="2" charset="0"/>
                        </a:rPr>
                        <a:t>Payment Deadline </a:t>
                      </a:r>
                    </a:p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chemeClr val="tx2"/>
                          </a:solidFill>
                          <a:effectLst/>
                          <a:latin typeface="Figtree" pitchFamily="2" charset="0"/>
                        </a:rPr>
                        <a:t>(+10WD)</a:t>
                      </a:r>
                      <a:endParaRPr lang="en-GB" sz="1400" b="0" i="0" u="none" strike="noStrike" dirty="0">
                        <a:solidFill>
                          <a:schemeClr val="tx2"/>
                        </a:solidFill>
                        <a:effectLst/>
                        <a:latin typeface="Figtree" pitchFamily="2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tx2"/>
                          </a:solidFill>
                          <a:effectLst/>
                          <a:latin typeface="Figtree" pitchFamily="2" charset="0"/>
                        </a:rPr>
                        <a:t>Credit Deadline </a:t>
                      </a:r>
                    </a:p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chemeClr val="tx2"/>
                          </a:solidFill>
                          <a:effectLst/>
                          <a:latin typeface="Figtree" pitchFamily="2" charset="0"/>
                        </a:rPr>
                        <a:t>(+10WD)</a:t>
                      </a:r>
                      <a:endParaRPr lang="en-GB" sz="1400" b="0" i="0" u="none" strike="noStrike" dirty="0">
                        <a:solidFill>
                          <a:schemeClr val="tx2"/>
                        </a:solidFill>
                        <a:effectLst/>
                        <a:latin typeface="Figtree" pitchFamily="2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512851"/>
                  </a:ext>
                </a:extLst>
              </a:tr>
              <a:tr h="4527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Apr-25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01/04/2025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15/04/2025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09/05/2025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23/05/2025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09/06/2025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37660"/>
                  </a:ext>
                </a:extLst>
              </a:tr>
              <a:tr h="4527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May-25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01/05/2025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15/05/2025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06/06/2025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20/06/2025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04/07/2025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868231"/>
                  </a:ext>
                </a:extLst>
              </a:tr>
              <a:tr h="4527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Jun-25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01/06/2025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15/06/2025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04/07/2025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18/07/2025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01/08/2025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637620"/>
                  </a:ext>
                </a:extLst>
              </a:tr>
              <a:tr h="4527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Jul-25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01/07/2025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15/07/2025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05/08/2025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19/08/2025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03/09/2025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563301"/>
                  </a:ext>
                </a:extLst>
              </a:tr>
              <a:tr h="4527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Aug-25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01/08/2025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15/08/2025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08/09/2025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22/09/2025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06/10/2025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280522"/>
                  </a:ext>
                </a:extLst>
              </a:tr>
              <a:tr h="4527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Sep-25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01/09/2025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15/09/2025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06/10/2025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20/10/2025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03/11/2025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534296"/>
                  </a:ext>
                </a:extLst>
              </a:tr>
              <a:tr h="4527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Oct-25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01/10/2025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15/10/2025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05/11/2025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19/11/2025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03/12/2025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252187"/>
                  </a:ext>
                </a:extLst>
              </a:tr>
              <a:tr h="4527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Nov-25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01/11/2025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15/11/2025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05/12/2025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19/12/2025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07/01/2026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192444"/>
                  </a:ext>
                </a:extLst>
              </a:tr>
              <a:tr h="4527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Dec-25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01/12/2025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15/12/2025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08/01/2026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22/01/2026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05/02/2026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577278"/>
                  </a:ext>
                </a:extLst>
              </a:tr>
              <a:tr h="4527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Jan-26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01/01/2026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15/01/2026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05/02/2026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19/02/2026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05/03/2026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37358"/>
                  </a:ext>
                </a:extLst>
              </a:tr>
              <a:tr h="4527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Feb-26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01/02/2026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15/02/2026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06/03/2026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20/03/2026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07/04/2026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685717"/>
                  </a:ext>
                </a:extLst>
              </a:tr>
              <a:tr h="4527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Mar-26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01/03/2026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15/03/2026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07/04/2026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21/04/2026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06/05/2026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15616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3E5EF89-BC18-FAF7-C148-72B0F7CF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5" y="403123"/>
            <a:ext cx="2359743" cy="1076437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Payment Method Levelisation Calendar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1800" b="0" dirty="0">
                <a:solidFill>
                  <a:schemeClr val="tx2"/>
                </a:solidFill>
              </a:rPr>
              <a:t>FY25/26</a:t>
            </a:r>
            <a:endParaRPr lang="en-US" sz="2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6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B91412-15B9-9CF7-5777-DD7E8E412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A2BDAE-7648-4D03-AA29-4D663A154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757411"/>
              </p:ext>
            </p:extLst>
          </p:nvPr>
        </p:nvGraphicFramePr>
        <p:xfrm>
          <a:off x="3070752" y="403123"/>
          <a:ext cx="8747622" cy="6056672"/>
        </p:xfrm>
        <a:graphic>
          <a:graphicData uri="http://schemas.openxmlformats.org/drawingml/2006/table">
            <a:tbl>
              <a:tblPr firstRow="1" bandRow="1">
                <a:tableStyleId>{533BE89A-3F12-448C-A339-D79EAFCCBA5C}</a:tableStyleId>
              </a:tblPr>
              <a:tblGrid>
                <a:gridCol w="1457937">
                  <a:extLst>
                    <a:ext uri="{9D8B030D-6E8A-4147-A177-3AD203B41FA5}">
                      <a16:colId xmlns:a16="http://schemas.microsoft.com/office/drawing/2014/main" val="3689458075"/>
                    </a:ext>
                  </a:extLst>
                </a:gridCol>
                <a:gridCol w="1457937">
                  <a:extLst>
                    <a:ext uri="{9D8B030D-6E8A-4147-A177-3AD203B41FA5}">
                      <a16:colId xmlns:a16="http://schemas.microsoft.com/office/drawing/2014/main" val="4064727832"/>
                    </a:ext>
                  </a:extLst>
                </a:gridCol>
                <a:gridCol w="1457937">
                  <a:extLst>
                    <a:ext uri="{9D8B030D-6E8A-4147-A177-3AD203B41FA5}">
                      <a16:colId xmlns:a16="http://schemas.microsoft.com/office/drawing/2014/main" val="1790355265"/>
                    </a:ext>
                  </a:extLst>
                </a:gridCol>
                <a:gridCol w="1457937">
                  <a:extLst>
                    <a:ext uri="{9D8B030D-6E8A-4147-A177-3AD203B41FA5}">
                      <a16:colId xmlns:a16="http://schemas.microsoft.com/office/drawing/2014/main" val="1186144970"/>
                    </a:ext>
                  </a:extLst>
                </a:gridCol>
                <a:gridCol w="1457937">
                  <a:extLst>
                    <a:ext uri="{9D8B030D-6E8A-4147-A177-3AD203B41FA5}">
                      <a16:colId xmlns:a16="http://schemas.microsoft.com/office/drawing/2014/main" val="3382098086"/>
                    </a:ext>
                  </a:extLst>
                </a:gridCol>
                <a:gridCol w="1457937">
                  <a:extLst>
                    <a:ext uri="{9D8B030D-6E8A-4147-A177-3AD203B41FA5}">
                      <a16:colId xmlns:a16="http://schemas.microsoft.com/office/drawing/2014/main" val="3957503828"/>
                    </a:ext>
                  </a:extLst>
                </a:gridCol>
              </a:tblGrid>
              <a:tr h="71769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Reporting Month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Snapshot Date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Submission Date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(15th Day of Month)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Invoice Date</a:t>
                      </a:r>
                      <a:b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</a:b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(+15WD)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Payment Deadline</a:t>
                      </a:r>
                      <a:b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</a:b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(+10WD)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Credit Deadline</a:t>
                      </a:r>
                      <a:b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</a:b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(+10WD)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512851"/>
                  </a:ext>
                </a:extLst>
              </a:tr>
              <a:tr h="44491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Apr-26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01/04/2026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15/04/2026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07/05/2026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21/05/2026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05/06/2026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37660"/>
                  </a:ext>
                </a:extLst>
              </a:tr>
              <a:tr h="44491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May-26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01/05/2026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15/05/2026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08/06/2026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22/06/2026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06/07/2026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868231"/>
                  </a:ext>
                </a:extLst>
              </a:tr>
              <a:tr h="44491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Jun-26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01/06/2026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15/06/2026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06/07/2026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20/07/2026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03/08/2026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637620"/>
                  </a:ext>
                </a:extLst>
              </a:tr>
              <a:tr h="44491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Jul-26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01/07/2026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15/07/2026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05/08/2026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19/08/2026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03/09/2026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563301"/>
                  </a:ext>
                </a:extLst>
              </a:tr>
              <a:tr h="44491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Aug-26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01/08/2026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15/08/2026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07/09/2026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21/09/2026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05/10/2026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280522"/>
                  </a:ext>
                </a:extLst>
              </a:tr>
              <a:tr h="44491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Sep-26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01/09/2026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15/09/2026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06/10/2026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20/10/2026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03/11/2026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534296"/>
                  </a:ext>
                </a:extLst>
              </a:tr>
              <a:tr h="44491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Oct-26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01/10/2026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15/10/2026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05/11/2026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19/11/2026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03/12/2026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252187"/>
                  </a:ext>
                </a:extLst>
              </a:tr>
              <a:tr h="44491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Nov-26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01/11/2026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15/11/2026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04/12/2026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18/12/2026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06/01/2027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192444"/>
                  </a:ext>
                </a:extLst>
              </a:tr>
              <a:tr h="44491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Dec-26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01/12/2026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15/12/2026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08/01/2027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22/01/2027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05/02/2027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577278"/>
                  </a:ext>
                </a:extLst>
              </a:tr>
              <a:tr h="44491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Jan-27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01/01/2027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15/01/2027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05/02/2027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19/02/2027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05/03/2027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37358"/>
                  </a:ext>
                </a:extLst>
              </a:tr>
              <a:tr h="44491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Feb-27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01/02/2027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15/02/2027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08/03/2027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22/03/2027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07/04/2027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685717"/>
                  </a:ext>
                </a:extLst>
              </a:tr>
              <a:tr h="44491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Mar-27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01/03/2027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15/03/2027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07/04/2027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21/04/2027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igtree" pitchFamily="2" charset="0"/>
                        </a:rPr>
                        <a:t>06/05/2027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156168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CAA2334-2BAA-E0FE-EFE5-A9876111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5" y="403123"/>
            <a:ext cx="2359743" cy="1076437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Payment Method Levelisation Calendar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1800" b="0" dirty="0">
                <a:solidFill>
                  <a:schemeClr val="tx2"/>
                </a:solidFill>
              </a:rPr>
              <a:t>FY26/27</a:t>
            </a:r>
            <a:endParaRPr lang="en-US" sz="2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09921"/>
      </p:ext>
    </p:extLst>
  </p:cSld>
  <p:clrMapOvr>
    <a:masterClrMapping/>
  </p:clrMapOvr>
</p:sld>
</file>

<file path=ppt/theme/theme1.xml><?xml version="1.0" encoding="utf-8"?>
<a:theme xmlns:a="http://schemas.openxmlformats.org/drawingml/2006/main" name="Dark blue theme">
  <a:themeElements>
    <a:clrScheme name="Recco">
      <a:dk1>
        <a:srgbClr val="201E2E"/>
      </a:dk1>
      <a:lt1>
        <a:srgbClr val="F8F8F8"/>
      </a:lt1>
      <a:dk2>
        <a:srgbClr val="201E2E"/>
      </a:dk2>
      <a:lt2>
        <a:srgbClr val="FFFFFF"/>
      </a:lt2>
      <a:accent1>
        <a:srgbClr val="021D5E"/>
      </a:accent1>
      <a:accent2>
        <a:srgbClr val="4C37F4"/>
      </a:accent2>
      <a:accent3>
        <a:srgbClr val="EEECFF"/>
      </a:accent3>
      <a:accent4>
        <a:srgbClr val="1EF395"/>
      </a:accent4>
      <a:accent5>
        <a:srgbClr val="20D6FF"/>
      </a:accent5>
      <a:accent6>
        <a:srgbClr val="F0EFFE"/>
      </a:accent6>
      <a:hlink>
        <a:srgbClr val="021D5E"/>
      </a:hlink>
      <a:folHlink>
        <a:srgbClr val="4C37F4"/>
      </a:folHlink>
    </a:clrScheme>
    <a:fontScheme name="Recco">
      <a:majorFont>
        <a:latin typeface="Figtree SemiBold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0245306-987B-419F-B358-54C599D01F85}" vid="{9280A00D-4F94-4172-B2ED-01781D589B62}"/>
    </a:ext>
  </a:extLst>
</a:theme>
</file>

<file path=ppt/theme/theme2.xml><?xml version="1.0" encoding="utf-8"?>
<a:theme xmlns:a="http://schemas.openxmlformats.org/drawingml/2006/main" name="1_Dark blue theme">
  <a:themeElements>
    <a:clrScheme name="Brand Colours - Dark BG">
      <a:dk1>
        <a:srgbClr val="021E5E"/>
      </a:dk1>
      <a:lt1>
        <a:srgbClr val="F8F8F8"/>
      </a:lt1>
      <a:dk2>
        <a:srgbClr val="201E2E"/>
      </a:dk2>
      <a:lt2>
        <a:srgbClr val="FFFFFF"/>
      </a:lt2>
      <a:accent1>
        <a:srgbClr val="021D5E"/>
      </a:accent1>
      <a:accent2>
        <a:srgbClr val="4C37F4"/>
      </a:accent2>
      <a:accent3>
        <a:srgbClr val="B8AEFB"/>
      </a:accent3>
      <a:accent4>
        <a:srgbClr val="1EF395"/>
      </a:accent4>
      <a:accent5>
        <a:srgbClr val="20D6FF"/>
      </a:accent5>
      <a:accent6>
        <a:srgbClr val="F0EFFE"/>
      </a:accent6>
      <a:hlink>
        <a:srgbClr val="F7F7F7"/>
      </a:hlink>
      <a:folHlink>
        <a:srgbClr val="1EF39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0245306-987B-419F-B358-54C599D01F85}" vid="{5210F11F-AE3F-4AEE-B868-B4F48B4A76FD}"/>
    </a:ext>
  </a:extLst>
</a:theme>
</file>

<file path=ppt/theme/theme3.xml><?xml version="1.0" encoding="utf-8"?>
<a:theme xmlns:a="http://schemas.openxmlformats.org/drawingml/2006/main" name="White theme">
  <a:themeElements>
    <a:clrScheme name="Brand Colours - Light BG">
      <a:dk1>
        <a:srgbClr val="021E5E"/>
      </a:dk1>
      <a:lt1>
        <a:srgbClr val="F8F8F8"/>
      </a:lt1>
      <a:dk2>
        <a:srgbClr val="201E2E"/>
      </a:dk2>
      <a:lt2>
        <a:srgbClr val="FFFFFF"/>
      </a:lt2>
      <a:accent1>
        <a:srgbClr val="021D5E"/>
      </a:accent1>
      <a:accent2>
        <a:srgbClr val="4C37F4"/>
      </a:accent2>
      <a:accent3>
        <a:srgbClr val="B8AEFB"/>
      </a:accent3>
      <a:accent4>
        <a:srgbClr val="1EF395"/>
      </a:accent4>
      <a:accent5>
        <a:srgbClr val="20D6FF"/>
      </a:accent5>
      <a:accent6>
        <a:srgbClr val="F0EFFE"/>
      </a:accent6>
      <a:hlink>
        <a:srgbClr val="021D5E"/>
      </a:hlink>
      <a:folHlink>
        <a:srgbClr val="4C37F4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0245306-987B-419F-B358-54C599D01F85}" vid="{65F2830C-08BE-45DB-A85C-87B977F07BC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17ce1b-cc4a-468b-9c34-18b114a855a9" xsi:nil="true"/>
    <lcf76f155ced4ddcb4097134ff3c332f xmlns="d482f8b7-24a9-48c1-a861-b6eae1fbb28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959722F2BDFB4A89A2F205567FCD24" ma:contentTypeVersion="17" ma:contentTypeDescription="Create a new document." ma:contentTypeScope="" ma:versionID="a77e2bdcf4699228911c453202df18e9">
  <xsd:schema xmlns:xsd="http://www.w3.org/2001/XMLSchema" xmlns:xs="http://www.w3.org/2001/XMLSchema" xmlns:p="http://schemas.microsoft.com/office/2006/metadata/properties" xmlns:ns2="d482f8b7-24a9-48c1-a861-b6eae1fbb28f" xmlns:ns3="6717ce1b-cc4a-468b-9c34-18b114a855a9" targetNamespace="http://schemas.microsoft.com/office/2006/metadata/properties" ma:root="true" ma:fieldsID="78e1e9c7b3cc90c8fd59e29e4d175573" ns2:_="" ns3:_="">
    <xsd:import namespace="d482f8b7-24a9-48c1-a861-b6eae1fbb28f"/>
    <xsd:import namespace="6717ce1b-cc4a-468b-9c34-18b114a855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82f8b7-24a9-48c1-a861-b6eae1fbb2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99b72c-b327-4ee5-b04e-550fbd06a7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17ce1b-cc4a-468b-9c34-18b114a855a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3b44aba-f066-4340-a82a-9d01ba1d1f76}" ma:internalName="TaxCatchAll" ma:showField="CatchAllData" ma:web="6717ce1b-cc4a-468b-9c34-18b114a855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BB511F-FAD7-4E6F-BAF7-A01C20FBB711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4807762d-edc6-49b8-8841-45d7e7c66eb6"/>
    <ds:schemaRef ds:uri="http://schemas.microsoft.com/office/2006/metadata/properties"/>
    <ds:schemaRef ds:uri="http://www.w3.org/XML/1998/namespace"/>
    <ds:schemaRef ds:uri="6717ce1b-cc4a-468b-9c34-18b114a855a9"/>
    <ds:schemaRef ds:uri="d482f8b7-24a9-48c1-a861-b6eae1fbb28f"/>
  </ds:schemaRefs>
</ds:datastoreItem>
</file>

<file path=customXml/itemProps2.xml><?xml version="1.0" encoding="utf-8"?>
<ds:datastoreItem xmlns:ds="http://schemas.openxmlformats.org/officeDocument/2006/customXml" ds:itemID="{2434ED29-59C3-41C6-8900-79949B72C9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82f8b7-24a9-48c1-a861-b6eae1fbb28f"/>
    <ds:schemaRef ds:uri="6717ce1b-cc4a-468b-9c34-18b114a855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8784BB-00FF-4317-9229-BCEBB2F11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RECCo Master Powerpoint Template v1</Template>
  <TotalTime>0</TotalTime>
  <Words>214</Words>
  <Application>Microsoft Office PowerPoint</Application>
  <PresentationFormat>Widescreen</PresentationFormat>
  <Paragraphs>162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Figtree SemiBold</vt:lpstr>
      <vt:lpstr>Figtree ExtraBold</vt:lpstr>
      <vt:lpstr>Figtree</vt:lpstr>
      <vt:lpstr>Outfit</vt:lpstr>
      <vt:lpstr>Arial</vt:lpstr>
      <vt:lpstr>Dark blue theme</vt:lpstr>
      <vt:lpstr>1_Dark blue theme</vt:lpstr>
      <vt:lpstr>White theme</vt:lpstr>
      <vt:lpstr>Payment Method Levelisation Calendar  FY25/26</vt:lpstr>
      <vt:lpstr>Payment Method Levelisation Calendar  FY26/27</vt:lpstr>
    </vt:vector>
  </TitlesOfParts>
  <Manager>Helen Patenall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Jennifer Bridges</dc:creator>
  <cp:keywords/>
  <dc:description/>
  <cp:lastModifiedBy>Jenny Stephenson</cp:lastModifiedBy>
  <cp:revision>3</cp:revision>
  <dcterms:created xsi:type="dcterms:W3CDTF">2026-03-23T12:43:48Z</dcterms:created>
  <dcterms:modified xsi:type="dcterms:W3CDTF">2026-03-31T09:39:26Z</dcterms:modified>
  <cp:category>Corporate Affairs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e012c00-73e0-4c5a-b205-28a930a96e5e_Enabled">
    <vt:lpwstr>true</vt:lpwstr>
  </property>
  <property fmtid="{D5CDD505-2E9C-101B-9397-08002B2CF9AE}" pid="3" name="MSIP_Label_6e012c00-73e0-4c5a-b205-28a930a96e5e_SetDate">
    <vt:lpwstr>2025-11-07T16:52:40Z</vt:lpwstr>
  </property>
  <property fmtid="{D5CDD505-2E9C-101B-9397-08002B2CF9AE}" pid="4" name="MSIP_Label_6e012c00-73e0-4c5a-b205-28a930a96e5e_Method">
    <vt:lpwstr>Standard</vt:lpwstr>
  </property>
  <property fmtid="{D5CDD505-2E9C-101B-9397-08002B2CF9AE}" pid="5" name="MSIP_Label_6e012c00-73e0-4c5a-b205-28a930a96e5e_Name">
    <vt:lpwstr>Internal and Partners</vt:lpwstr>
  </property>
  <property fmtid="{D5CDD505-2E9C-101B-9397-08002B2CF9AE}" pid="6" name="MSIP_Label_6e012c00-73e0-4c5a-b205-28a930a96e5e_SiteId">
    <vt:lpwstr>f59e1ee2-6e37-44df-b088-2e81f9d1b201</vt:lpwstr>
  </property>
  <property fmtid="{D5CDD505-2E9C-101B-9397-08002B2CF9AE}" pid="7" name="MSIP_Label_6e012c00-73e0-4c5a-b205-28a930a96e5e_ActionId">
    <vt:lpwstr>92f5e1a1-231b-4aba-9881-014d4b8b2848</vt:lpwstr>
  </property>
  <property fmtid="{D5CDD505-2E9C-101B-9397-08002B2CF9AE}" pid="8" name="MSIP_Label_6e012c00-73e0-4c5a-b205-28a930a96e5e_ContentBits">
    <vt:lpwstr>2</vt:lpwstr>
  </property>
  <property fmtid="{D5CDD505-2E9C-101B-9397-08002B2CF9AE}" pid="9" name="MSIP_Label_6e012c00-73e0-4c5a-b205-28a930a96e5e_Tag">
    <vt:lpwstr>50, 3, 0, 1</vt:lpwstr>
  </property>
  <property fmtid="{D5CDD505-2E9C-101B-9397-08002B2CF9AE}" pid="10" name="ClassificationContentMarkingFooterLocations">
    <vt:lpwstr>Custom Design:3\2. Section title pages:3\4. Lists:3</vt:lpwstr>
  </property>
  <property fmtid="{D5CDD505-2E9C-101B-9397-08002B2CF9AE}" pid="11" name="ClassificationContentMarkingFooterText">
    <vt:lpwstr>This email/document and its contents have been classified as ‘Internal &amp; Partners’ by RECCo. This data should be handled in line with RECCo data handling requirements. If you have received this data in error, please advise the sender or author and delete the data.</vt:lpwstr>
  </property>
  <property fmtid="{D5CDD505-2E9C-101B-9397-08002B2CF9AE}" pid="12" name="MediaServiceImageTags">
    <vt:lpwstr/>
  </property>
  <property fmtid="{D5CDD505-2E9C-101B-9397-08002B2CF9AE}" pid="13" name="MSIP_Label_fc8b966b-aada-4efd-a992-0185a2b1840f_Enabled">
    <vt:lpwstr>true</vt:lpwstr>
  </property>
  <property fmtid="{D5CDD505-2E9C-101B-9397-08002B2CF9AE}" pid="14" name="MSIP_Label_fc8b966b-aada-4efd-a992-0185a2b1840f_SetDate">
    <vt:lpwstr>2024-01-30T09:18:51Z</vt:lpwstr>
  </property>
  <property fmtid="{D5CDD505-2E9C-101B-9397-08002B2CF9AE}" pid="15" name="MSIP_Label_fc8b966b-aada-4efd-a992-0185a2b1840f_ContentBits">
    <vt:lpwstr>0</vt:lpwstr>
  </property>
  <property fmtid="{D5CDD505-2E9C-101B-9397-08002B2CF9AE}" pid="16" name="MSIP_Label_fc8b966b-aada-4efd-a992-0185a2b1840f_Name">
    <vt:lpwstr>Public</vt:lpwstr>
  </property>
  <property fmtid="{D5CDD505-2E9C-101B-9397-08002B2CF9AE}" pid="17" name="MSIP_Label_fc8b966b-aada-4efd-a992-0185a2b1840f_ActionId">
    <vt:lpwstr>77237c83-35d1-45c3-a78a-232202ea6195</vt:lpwstr>
  </property>
  <property fmtid="{D5CDD505-2E9C-101B-9397-08002B2CF9AE}" pid="18" name="MSIP_Label_fc8b966b-aada-4efd-a992-0185a2b1840f_SiteId">
    <vt:lpwstr>f59e1ee2-6e37-44df-b088-2e81f9d1b201</vt:lpwstr>
  </property>
  <property fmtid="{D5CDD505-2E9C-101B-9397-08002B2CF9AE}" pid="19" name="ContentTypeId">
    <vt:lpwstr>0x010100BD959722F2BDFB4A89A2F205567FCD24</vt:lpwstr>
  </property>
  <property fmtid="{D5CDD505-2E9C-101B-9397-08002B2CF9AE}" pid="20" name="MSIP_Label_fc8b966b-aada-4efd-a992-0185a2b1840f_Method">
    <vt:lpwstr>Privileged</vt:lpwstr>
  </property>
</Properties>
</file>